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70" r:id="rId1"/>
    <p:sldMasterId id="2147483672" r:id="rId2"/>
  </p:sldMasterIdLst>
  <p:notesMasterIdLst>
    <p:notesMasterId r:id="rId52"/>
  </p:notesMasterIdLst>
  <p:handoutMasterIdLst>
    <p:handoutMasterId r:id="rId53"/>
  </p:handoutMasterIdLst>
  <p:sldIdLst>
    <p:sldId id="550" r:id="rId3"/>
    <p:sldId id="575" r:id="rId4"/>
    <p:sldId id="576" r:id="rId5"/>
    <p:sldId id="577" r:id="rId6"/>
    <p:sldId id="658" r:id="rId7"/>
    <p:sldId id="578" r:id="rId8"/>
    <p:sldId id="579" r:id="rId9"/>
    <p:sldId id="585" r:id="rId10"/>
    <p:sldId id="622" r:id="rId11"/>
    <p:sldId id="580" r:id="rId12"/>
    <p:sldId id="581" r:id="rId13"/>
    <p:sldId id="586" r:id="rId14"/>
    <p:sldId id="582" r:id="rId15"/>
    <p:sldId id="583" r:id="rId16"/>
    <p:sldId id="584" r:id="rId17"/>
    <p:sldId id="590" r:id="rId18"/>
    <p:sldId id="591" r:id="rId19"/>
    <p:sldId id="595" r:id="rId20"/>
    <p:sldId id="592" r:id="rId21"/>
    <p:sldId id="596" r:id="rId22"/>
    <p:sldId id="594" r:id="rId23"/>
    <p:sldId id="597" r:id="rId24"/>
    <p:sldId id="554" r:id="rId25"/>
    <p:sldId id="571" r:id="rId26"/>
    <p:sldId id="568" r:id="rId27"/>
    <p:sldId id="599" r:id="rId28"/>
    <p:sldId id="600" r:id="rId29"/>
    <p:sldId id="620" r:id="rId30"/>
    <p:sldId id="601" r:id="rId31"/>
    <p:sldId id="621" r:id="rId32"/>
    <p:sldId id="611" r:id="rId33"/>
    <p:sldId id="616" r:id="rId34"/>
    <p:sldId id="618" r:id="rId35"/>
    <p:sldId id="603" r:id="rId36"/>
    <p:sldId id="619" r:id="rId37"/>
    <p:sldId id="604" r:id="rId38"/>
    <p:sldId id="605" r:id="rId39"/>
    <p:sldId id="606" r:id="rId40"/>
    <p:sldId id="607" r:id="rId41"/>
    <p:sldId id="610" r:id="rId42"/>
    <p:sldId id="608" r:id="rId43"/>
    <p:sldId id="609" r:id="rId44"/>
    <p:sldId id="623" r:id="rId45"/>
    <p:sldId id="629" r:id="rId46"/>
    <p:sldId id="624" r:id="rId47"/>
    <p:sldId id="625" r:id="rId48"/>
    <p:sldId id="626" r:id="rId49"/>
    <p:sldId id="657" r:id="rId50"/>
    <p:sldId id="563" r:id="rId51"/>
  </p:sldIdLst>
  <p:sldSz cx="9144000" cy="6858000" type="screen4x3"/>
  <p:notesSz cx="6854825" cy="9083675"/>
  <p:defaultTextStyle>
    <a:defPPr>
      <a:defRPr lang="en-US"/>
    </a:defPPr>
    <a:lvl1pPr algn="ctr" rtl="0" eaLnBrk="0" fontAlgn="base" hangingPunct="0">
      <a:lnSpc>
        <a:spcPct val="90000"/>
      </a:lnSpc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ctr" rtl="0" eaLnBrk="0" fontAlgn="base" hangingPunct="0">
      <a:lnSpc>
        <a:spcPct val="90000"/>
      </a:lnSpc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ctr" rtl="0" eaLnBrk="0" fontAlgn="base" hangingPunct="0">
      <a:lnSpc>
        <a:spcPct val="90000"/>
      </a:lnSpc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ctr" rtl="0" eaLnBrk="0" fontAlgn="base" hangingPunct="0">
      <a:lnSpc>
        <a:spcPct val="90000"/>
      </a:lnSpc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ctr" rtl="0" eaLnBrk="0" fontAlgn="base" hangingPunct="0">
      <a:lnSpc>
        <a:spcPct val="90000"/>
      </a:lnSpc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D2B4"/>
    <a:srgbClr val="35297D"/>
    <a:srgbClr val="00252E"/>
    <a:srgbClr val="FFFF9B"/>
    <a:srgbClr val="FFCC68"/>
    <a:srgbClr val="FFE59B"/>
    <a:srgbClr val="F6BF69"/>
    <a:srgbClr val="FFCC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723" autoAdjust="0"/>
    <p:restoredTop sz="80330" autoAdjust="0"/>
  </p:normalViewPr>
  <p:slideViewPr>
    <p:cSldViewPr snapToGrid="0">
      <p:cViewPr varScale="1">
        <p:scale>
          <a:sx n="60" d="100"/>
          <a:sy n="60" d="100"/>
        </p:scale>
        <p:origin x="-1524" y="-78"/>
      </p:cViewPr>
      <p:guideLst>
        <p:guide orient="horz" pos="2736"/>
        <p:guide orient="horz" pos="864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  <p:sld r:id="rId11" collapse="1"/>
      <p:sld r:id="rId12" collapse="1"/>
      <p:sld r:id="rId13" collapse="1"/>
      <p:sld r:id="rId14" collapse="1"/>
      <p:sld r:id="rId15" collapse="1"/>
      <p:sld r:id="rId16" collapse="1"/>
      <p:sld r:id="rId17" collapse="1"/>
      <p:sld r:id="rId18" collapse="1"/>
      <p:sld r:id="rId19" collapse="1"/>
      <p:sld r:id="rId20" collapse="1"/>
      <p:sld r:id="rId21" collapse="1"/>
      <p:sld r:id="rId22" collapse="1"/>
      <p:sld r:id="rId23" collapse="1"/>
      <p:sld r:id="rId24" collapse="1"/>
      <p:sld r:id="rId25" collapse="1"/>
      <p:sld r:id="rId26" collapse="1"/>
      <p:sld r:id="rId27" collapse="1"/>
      <p:sld r:id="rId28" collapse="1"/>
      <p:sld r:id="rId29" collapse="1"/>
      <p:sld r:id="rId30" collapse="1"/>
      <p:sld r:id="rId31" collapse="1"/>
      <p:sld r:id="rId32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1164"/>
    </p:cViewPr>
  </p:sorterViewPr>
  <p:notesViewPr>
    <p:cSldViewPr snapToGrid="0">
      <p:cViewPr varScale="1">
        <p:scale>
          <a:sx n="65" d="100"/>
          <a:sy n="65" d="100"/>
        </p:scale>
        <p:origin x="-2558" y="-77"/>
      </p:cViewPr>
      <p:guideLst>
        <p:guide orient="horz" pos="2861"/>
        <p:guide pos="2159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tableStyles" Target="tableStyle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notesMaster" Target="notesMasters/notesMaster1.xml"/></Relationships>
</file>

<file path=ppt/_rels/viewProps.xml.rels><?xml version="1.0" encoding="UTF-8" standalone="yes"?>
<Relationships xmlns="http://schemas.openxmlformats.org/package/2006/relationships"><Relationship Id="rId8" Type="http://schemas.openxmlformats.org/officeDocument/2006/relationships/slide" Target="slides/slide11.xml"/><Relationship Id="rId13" Type="http://schemas.openxmlformats.org/officeDocument/2006/relationships/slide" Target="slides/slide16.xml"/><Relationship Id="rId18" Type="http://schemas.openxmlformats.org/officeDocument/2006/relationships/slide" Target="slides/slide26.xml"/><Relationship Id="rId26" Type="http://schemas.openxmlformats.org/officeDocument/2006/relationships/slide" Target="slides/slide40.xml"/><Relationship Id="rId3" Type="http://schemas.openxmlformats.org/officeDocument/2006/relationships/slide" Target="slides/slide4.xml"/><Relationship Id="rId21" Type="http://schemas.openxmlformats.org/officeDocument/2006/relationships/slide" Target="slides/slide34.xml"/><Relationship Id="rId7" Type="http://schemas.openxmlformats.org/officeDocument/2006/relationships/slide" Target="slides/slide10.xml"/><Relationship Id="rId12" Type="http://schemas.openxmlformats.org/officeDocument/2006/relationships/slide" Target="slides/slide15.xml"/><Relationship Id="rId17" Type="http://schemas.openxmlformats.org/officeDocument/2006/relationships/slide" Target="slides/slide22.xml"/><Relationship Id="rId25" Type="http://schemas.openxmlformats.org/officeDocument/2006/relationships/slide" Target="slides/slide39.xml"/><Relationship Id="rId2" Type="http://schemas.openxmlformats.org/officeDocument/2006/relationships/slide" Target="slides/slide3.xml"/><Relationship Id="rId16" Type="http://schemas.openxmlformats.org/officeDocument/2006/relationships/slide" Target="slides/slide21.xml"/><Relationship Id="rId20" Type="http://schemas.openxmlformats.org/officeDocument/2006/relationships/slide" Target="slides/slide29.xml"/><Relationship Id="rId29" Type="http://schemas.openxmlformats.org/officeDocument/2006/relationships/slide" Target="slides/slide43.xml"/><Relationship Id="rId1" Type="http://schemas.openxmlformats.org/officeDocument/2006/relationships/slide" Target="slides/slide2.xml"/><Relationship Id="rId6" Type="http://schemas.openxmlformats.org/officeDocument/2006/relationships/slide" Target="slides/slide8.xml"/><Relationship Id="rId11" Type="http://schemas.openxmlformats.org/officeDocument/2006/relationships/slide" Target="slides/slide14.xml"/><Relationship Id="rId24" Type="http://schemas.openxmlformats.org/officeDocument/2006/relationships/slide" Target="slides/slide38.xml"/><Relationship Id="rId32" Type="http://schemas.openxmlformats.org/officeDocument/2006/relationships/slide" Target="slides/slide47.xml"/><Relationship Id="rId5" Type="http://schemas.openxmlformats.org/officeDocument/2006/relationships/slide" Target="slides/slide7.xml"/><Relationship Id="rId15" Type="http://schemas.openxmlformats.org/officeDocument/2006/relationships/slide" Target="slides/slide19.xml"/><Relationship Id="rId23" Type="http://schemas.openxmlformats.org/officeDocument/2006/relationships/slide" Target="slides/slide37.xml"/><Relationship Id="rId28" Type="http://schemas.openxmlformats.org/officeDocument/2006/relationships/slide" Target="slides/slide42.xml"/><Relationship Id="rId10" Type="http://schemas.openxmlformats.org/officeDocument/2006/relationships/slide" Target="slides/slide13.xml"/><Relationship Id="rId19" Type="http://schemas.openxmlformats.org/officeDocument/2006/relationships/slide" Target="slides/slide27.xml"/><Relationship Id="rId31" Type="http://schemas.openxmlformats.org/officeDocument/2006/relationships/slide" Target="slides/slide46.xml"/><Relationship Id="rId4" Type="http://schemas.openxmlformats.org/officeDocument/2006/relationships/slide" Target="slides/slide6.xml"/><Relationship Id="rId9" Type="http://schemas.openxmlformats.org/officeDocument/2006/relationships/slide" Target="slides/slide12.xml"/><Relationship Id="rId14" Type="http://schemas.openxmlformats.org/officeDocument/2006/relationships/slide" Target="slides/slide17.xml"/><Relationship Id="rId22" Type="http://schemas.openxmlformats.org/officeDocument/2006/relationships/slide" Target="slides/slide36.xml"/><Relationship Id="rId27" Type="http://schemas.openxmlformats.org/officeDocument/2006/relationships/slide" Target="slides/slide41.xml"/><Relationship Id="rId30" Type="http://schemas.openxmlformats.org/officeDocument/2006/relationships/slide" Target="slides/slide4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Rectangle 4"/>
          <p:cNvSpPr>
            <a:spLocks noChangeArrowheads="1"/>
          </p:cNvSpPr>
          <p:nvPr/>
        </p:nvSpPr>
        <p:spPr bwMode="auto">
          <a:xfrm>
            <a:off x="55563" y="8764588"/>
            <a:ext cx="6710362" cy="33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4849" tIns="49756" rIns="94849" bIns="49756">
            <a:spAutoFit/>
          </a:bodyPr>
          <a:lstStyle>
            <a:lvl1pPr algn="l" defTabSz="606425">
              <a:tabLst>
                <a:tab pos="2366963" algn="l"/>
                <a:tab pos="4789488" algn="l"/>
              </a:tabLst>
              <a:defRPr sz="2400">
                <a:solidFill>
                  <a:schemeClr val="tx1"/>
                </a:solidFill>
                <a:latin typeface="Arial" charset="0"/>
              </a:defRPr>
            </a:lvl1pPr>
            <a:lvl2pPr marL="657225" indent="-184150" algn="l" defTabSz="606425">
              <a:tabLst>
                <a:tab pos="2366963" algn="l"/>
                <a:tab pos="4789488" algn="l"/>
              </a:tabLst>
              <a:defRPr sz="2400">
                <a:solidFill>
                  <a:schemeClr val="tx1"/>
                </a:solidFill>
                <a:latin typeface="Arial" charset="0"/>
              </a:defRPr>
            </a:lvl2pPr>
            <a:lvl3pPr marL="1366838" algn="l" defTabSz="606425">
              <a:tabLst>
                <a:tab pos="2366963" algn="l"/>
                <a:tab pos="4789488" algn="l"/>
              </a:tabLst>
              <a:defRPr sz="2400">
                <a:solidFill>
                  <a:schemeClr val="tx1"/>
                </a:solidFill>
                <a:latin typeface="Arial" charset="0"/>
              </a:defRPr>
            </a:lvl3pPr>
            <a:lvl4pPr marL="1485900" algn="l" defTabSz="606425">
              <a:tabLst>
                <a:tab pos="2366963" algn="l"/>
                <a:tab pos="4789488" algn="l"/>
              </a:tabLst>
              <a:defRPr sz="2400">
                <a:solidFill>
                  <a:schemeClr val="tx1"/>
                </a:solidFill>
                <a:latin typeface="Arial" charset="0"/>
              </a:defRPr>
            </a:lvl4pPr>
            <a:lvl5pPr marL="1892300" algn="l" defTabSz="606425">
              <a:tabLst>
                <a:tab pos="2366963" algn="l"/>
                <a:tab pos="4789488" algn="l"/>
              </a:tabLst>
              <a:defRPr sz="2400">
                <a:solidFill>
                  <a:schemeClr val="tx1"/>
                </a:solidFill>
                <a:latin typeface="Arial" charset="0"/>
              </a:defRPr>
            </a:lvl5pPr>
            <a:lvl6pPr marL="2349500" defTabSz="606425" eaLnBrk="0" fontAlgn="base" hangingPunct="0">
              <a:spcBef>
                <a:spcPct val="0"/>
              </a:spcBef>
              <a:spcAft>
                <a:spcPct val="0"/>
              </a:spcAft>
              <a:tabLst>
                <a:tab pos="2366963" algn="l"/>
                <a:tab pos="4789488" algn="l"/>
              </a:tabLst>
              <a:defRPr sz="2400">
                <a:solidFill>
                  <a:schemeClr val="tx1"/>
                </a:solidFill>
                <a:latin typeface="Arial" charset="0"/>
              </a:defRPr>
            </a:lvl6pPr>
            <a:lvl7pPr marL="2806700" defTabSz="606425" eaLnBrk="0" fontAlgn="base" hangingPunct="0">
              <a:spcBef>
                <a:spcPct val="0"/>
              </a:spcBef>
              <a:spcAft>
                <a:spcPct val="0"/>
              </a:spcAft>
              <a:tabLst>
                <a:tab pos="2366963" algn="l"/>
                <a:tab pos="4789488" algn="l"/>
              </a:tabLst>
              <a:defRPr sz="2400">
                <a:solidFill>
                  <a:schemeClr val="tx1"/>
                </a:solidFill>
                <a:latin typeface="Arial" charset="0"/>
              </a:defRPr>
            </a:lvl7pPr>
            <a:lvl8pPr marL="3263900" defTabSz="606425" eaLnBrk="0" fontAlgn="base" hangingPunct="0">
              <a:spcBef>
                <a:spcPct val="0"/>
              </a:spcBef>
              <a:spcAft>
                <a:spcPct val="0"/>
              </a:spcAft>
              <a:tabLst>
                <a:tab pos="2366963" algn="l"/>
                <a:tab pos="4789488" algn="l"/>
              </a:tabLst>
              <a:defRPr sz="2400">
                <a:solidFill>
                  <a:schemeClr val="tx1"/>
                </a:solidFill>
                <a:latin typeface="Arial" charset="0"/>
              </a:defRPr>
            </a:lvl8pPr>
            <a:lvl9pPr marL="3721100" defTabSz="606425" eaLnBrk="0" fontAlgn="base" hangingPunct="0">
              <a:spcBef>
                <a:spcPct val="0"/>
              </a:spcBef>
              <a:spcAft>
                <a:spcPct val="0"/>
              </a:spcAft>
              <a:tabLst>
                <a:tab pos="2366963" algn="l"/>
                <a:tab pos="4789488" algn="l"/>
              </a:tabLs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uk-UA" sz="800" b="1"/>
              <a:t>Copyright © 2001, Cisco Systems, Inc. All rights reserved. Printed in USA.</a:t>
            </a:r>
            <a:br>
              <a:rPr lang="en-US" altLang="uk-UA" sz="800" b="1"/>
            </a:br>
            <a:r>
              <a:rPr lang="en-US" altLang="uk-UA" sz="800" b="1"/>
              <a:t>Presentation_ID.scr</a:t>
            </a:r>
          </a:p>
        </p:txBody>
      </p:sp>
      <p:sp>
        <p:nvSpPr>
          <p:cNvPr id="3077" name="Line 5"/>
          <p:cNvSpPr>
            <a:spLocks noChangeShapeType="1"/>
          </p:cNvSpPr>
          <p:nvPr/>
        </p:nvSpPr>
        <p:spPr bwMode="auto">
          <a:xfrm>
            <a:off x="150813" y="8778875"/>
            <a:ext cx="6551612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64882375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304" name="Rectangle 8"/>
          <p:cNvSpPr>
            <a:spLocks noChangeArrowheads="1"/>
          </p:cNvSpPr>
          <p:nvPr/>
        </p:nvSpPr>
        <p:spPr bwMode="auto">
          <a:xfrm>
            <a:off x="6111875" y="8410575"/>
            <a:ext cx="439738" cy="209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uk-UA"/>
          </a:p>
        </p:txBody>
      </p:sp>
      <p:sp>
        <p:nvSpPr>
          <p:cNvPr id="183305" name="Rectangle 9"/>
          <p:cNvSpPr>
            <a:spLocks noChangeArrowheads="1"/>
          </p:cNvSpPr>
          <p:nvPr/>
        </p:nvSpPr>
        <p:spPr bwMode="auto">
          <a:xfrm>
            <a:off x="55563" y="8585200"/>
            <a:ext cx="2562225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3435" tIns="49014" rIns="93435" bIns="49014">
            <a:spAutoFit/>
          </a:bodyPr>
          <a:lstStyle>
            <a:lvl1pPr algn="l" defTabSz="596900">
              <a:tabLst>
                <a:tab pos="2332038" algn="l"/>
                <a:tab pos="471805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1pPr>
            <a:lvl2pPr marL="649288" indent="-184150" algn="l" defTabSz="596900">
              <a:tabLst>
                <a:tab pos="2332038" algn="l"/>
                <a:tab pos="471805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2pPr>
            <a:lvl3pPr marL="1346200" algn="l" defTabSz="596900">
              <a:tabLst>
                <a:tab pos="2332038" algn="l"/>
                <a:tab pos="471805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3pPr>
            <a:lvl4pPr marL="1463675" algn="l" defTabSz="596900">
              <a:tabLst>
                <a:tab pos="2332038" algn="l"/>
                <a:tab pos="471805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4pPr>
            <a:lvl5pPr marL="1865313" algn="l" defTabSz="596900">
              <a:tabLst>
                <a:tab pos="2332038" algn="l"/>
                <a:tab pos="471805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5pPr>
            <a:lvl6pPr marL="2322513" defTabSz="596900" eaLnBrk="0" fontAlgn="base" hangingPunct="0">
              <a:spcBef>
                <a:spcPct val="0"/>
              </a:spcBef>
              <a:spcAft>
                <a:spcPct val="0"/>
              </a:spcAft>
              <a:tabLst>
                <a:tab pos="2332038" algn="l"/>
                <a:tab pos="471805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6pPr>
            <a:lvl7pPr marL="2779713" defTabSz="596900" eaLnBrk="0" fontAlgn="base" hangingPunct="0">
              <a:spcBef>
                <a:spcPct val="0"/>
              </a:spcBef>
              <a:spcAft>
                <a:spcPct val="0"/>
              </a:spcAft>
              <a:tabLst>
                <a:tab pos="2332038" algn="l"/>
                <a:tab pos="471805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7pPr>
            <a:lvl8pPr marL="3236913" defTabSz="596900" eaLnBrk="0" fontAlgn="base" hangingPunct="0">
              <a:spcBef>
                <a:spcPct val="0"/>
              </a:spcBef>
              <a:spcAft>
                <a:spcPct val="0"/>
              </a:spcAft>
              <a:tabLst>
                <a:tab pos="2332038" algn="l"/>
                <a:tab pos="471805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8pPr>
            <a:lvl9pPr marL="3694113" defTabSz="596900" eaLnBrk="0" fontAlgn="base" hangingPunct="0">
              <a:spcBef>
                <a:spcPct val="0"/>
              </a:spcBef>
              <a:spcAft>
                <a:spcPct val="0"/>
              </a:spcAft>
              <a:tabLst>
                <a:tab pos="2332038" algn="l"/>
                <a:tab pos="471805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uk-UA" sz="800" b="1"/>
              <a:t>© 2001, Cisco Systems, Inc. All rights reserved.</a:t>
            </a:r>
          </a:p>
          <a:p>
            <a:pPr>
              <a:lnSpc>
                <a:spcPct val="100000"/>
              </a:lnSpc>
            </a:pPr>
            <a:r>
              <a:rPr lang="en-US" altLang="uk-UA" sz="800" b="1"/>
              <a:t>&lt;Title of Course (ACRO) vX.X&gt;</a:t>
            </a:r>
          </a:p>
        </p:txBody>
      </p:sp>
      <p:sp>
        <p:nvSpPr>
          <p:cNvPr id="183306" name="Line 10"/>
          <p:cNvSpPr>
            <a:spLocks noChangeShapeType="1"/>
          </p:cNvSpPr>
          <p:nvPr/>
        </p:nvSpPr>
        <p:spPr bwMode="auto">
          <a:xfrm>
            <a:off x="149225" y="8599488"/>
            <a:ext cx="6503988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uk-UA"/>
          </a:p>
        </p:txBody>
      </p:sp>
      <p:sp>
        <p:nvSpPr>
          <p:cNvPr id="183307" name="Rectangle 11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797550" y="8480425"/>
            <a:ext cx="795338" cy="28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8380" tIns="0" rIns="18380" bIns="0" numCol="1" anchor="b" anchorCtr="0" compatLnSpc="1">
            <a:prstTxWarp prst="textNoShape">
              <a:avLst/>
            </a:prstTxWarp>
          </a:bodyPr>
          <a:lstStyle>
            <a:lvl1pPr algn="r" defTabSz="881063">
              <a:lnSpc>
                <a:spcPct val="100000"/>
              </a:lnSpc>
              <a:defRPr sz="800"/>
            </a:lvl1pPr>
          </a:lstStyle>
          <a:p>
            <a:fld id="{729C5F6C-3F58-4862-95F6-A03691CFBAFB}" type="slidenum">
              <a:rPr lang="en-US" altLang="uk-UA"/>
              <a:pPr/>
              <a:t>‹#›</a:t>
            </a:fld>
            <a:endParaRPr lang="en-US" altLang="uk-UA"/>
          </a:p>
        </p:txBody>
      </p:sp>
      <p:sp>
        <p:nvSpPr>
          <p:cNvPr id="183308" name="Rectangle 12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855663" y="239713"/>
            <a:ext cx="5200650" cy="3900487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183309" name="Rectangle 13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395288" y="4278313"/>
            <a:ext cx="5986462" cy="4154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3435" tIns="49014" rIns="93435" bIns="4901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uk-UA" smtClean="0"/>
              <a:t>Body Text</a:t>
            </a:r>
          </a:p>
          <a:p>
            <a:pPr lvl="1"/>
            <a:r>
              <a:rPr lang="en-US" altLang="uk-UA" smtClean="0"/>
              <a:t>Second Level</a:t>
            </a:r>
          </a:p>
          <a:p>
            <a:pPr lvl="2"/>
            <a:r>
              <a:rPr lang="en-US" altLang="uk-UA" smtClean="0"/>
              <a:t>Third Level</a:t>
            </a:r>
          </a:p>
          <a:p>
            <a:pPr lvl="3"/>
            <a:r>
              <a:rPr lang="en-US" altLang="uk-UA" smtClean="0"/>
              <a:t>Fourth Level</a:t>
            </a:r>
          </a:p>
          <a:p>
            <a:pPr lvl="4"/>
            <a:r>
              <a:rPr lang="en-US" altLang="uk-UA" smtClean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425456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112713" indent="-112713" algn="l" defTabSz="1020763" rtl="0" eaLnBrk="0" fontAlgn="base" hangingPunct="0">
      <a:lnSpc>
        <a:spcPct val="90000"/>
      </a:lnSpc>
      <a:spcBef>
        <a:spcPct val="40000"/>
      </a:spcBef>
      <a:spcAft>
        <a:spcPct val="0"/>
      </a:spcAft>
      <a:buSzPct val="100000"/>
      <a:buChar char="•"/>
      <a:defRPr sz="1400" kern="1200">
        <a:solidFill>
          <a:schemeClr val="tx1"/>
        </a:solidFill>
        <a:latin typeface="Arial" charset="0"/>
        <a:ea typeface="+mn-ea"/>
        <a:cs typeface="+mn-cs"/>
      </a:defRPr>
    </a:lvl1pPr>
    <a:lvl2pPr marL="482600" indent="-120650" algn="l" defTabSz="1020763" rtl="0" eaLnBrk="0" fontAlgn="base" hangingPunct="0">
      <a:lnSpc>
        <a:spcPct val="90000"/>
      </a:lnSpc>
      <a:spcBef>
        <a:spcPct val="40000"/>
      </a:spcBef>
      <a:spcAft>
        <a:spcPct val="0"/>
      </a:spcAft>
      <a:buSzPct val="100000"/>
      <a:buChar char="•"/>
      <a:defRPr sz="1400" kern="1200">
        <a:solidFill>
          <a:schemeClr val="tx1"/>
        </a:solidFill>
        <a:latin typeface="Arial" charset="0"/>
        <a:ea typeface="+mn-ea"/>
        <a:cs typeface="+mn-cs"/>
      </a:defRPr>
    </a:lvl2pPr>
    <a:lvl3pPr marL="966788" algn="l" defTabSz="1020763" rtl="0" eaLnBrk="0" fontAlgn="base" hangingPunct="0">
      <a:lnSpc>
        <a:spcPct val="90000"/>
      </a:lnSpc>
      <a:spcBef>
        <a:spcPct val="40000"/>
      </a:spcBef>
      <a:spcAft>
        <a:spcPct val="0"/>
      </a:spcAft>
      <a:buSzPct val="100000"/>
      <a:buChar char="•"/>
      <a:defRPr sz="1400" kern="1200">
        <a:solidFill>
          <a:schemeClr val="tx1"/>
        </a:solidFill>
        <a:latin typeface="Arial" charset="0"/>
        <a:ea typeface="+mn-ea"/>
        <a:cs typeface="+mn-cs"/>
      </a:defRPr>
    </a:lvl3pPr>
    <a:lvl4pPr marL="1449388" algn="l" defTabSz="1020763" rtl="0" eaLnBrk="0" fontAlgn="base" hangingPunct="0">
      <a:lnSpc>
        <a:spcPct val="90000"/>
      </a:lnSpc>
      <a:spcBef>
        <a:spcPct val="40000"/>
      </a:spcBef>
      <a:spcAft>
        <a:spcPct val="0"/>
      </a:spcAft>
      <a:buSzPct val="100000"/>
      <a:buChar char="•"/>
      <a:defRPr sz="1400" kern="1200">
        <a:solidFill>
          <a:schemeClr val="tx1"/>
        </a:solidFill>
        <a:latin typeface="Arial" charset="0"/>
        <a:ea typeface="+mn-ea"/>
        <a:cs typeface="+mn-cs"/>
      </a:defRPr>
    </a:lvl4pPr>
    <a:lvl5pPr marL="1931988" algn="l" defTabSz="1020763" rtl="0" eaLnBrk="0" fontAlgn="base" hangingPunct="0">
      <a:lnSpc>
        <a:spcPct val="90000"/>
      </a:lnSpc>
      <a:spcBef>
        <a:spcPct val="40000"/>
      </a:spcBef>
      <a:spcAft>
        <a:spcPct val="0"/>
      </a:spcAft>
      <a:buSzPct val="100000"/>
      <a:buChar char="•"/>
      <a:defRPr sz="14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1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0839E6C-C133-4614-9D5D-4EFB499B707D}" type="slidenum">
              <a:rPr lang="en-US" altLang="uk-UA"/>
              <a:pPr/>
              <a:t>1</a:t>
            </a:fld>
            <a:endParaRPr lang="en-US" altLang="uk-UA"/>
          </a:p>
        </p:txBody>
      </p:sp>
      <p:sp>
        <p:nvSpPr>
          <p:cNvPr id="1333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32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uk-UA" altLang="uk-UA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874"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26159" indent="-279292" defTabSz="882874"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17168" indent="-223434" defTabSz="882874"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564035" indent="-223434" defTabSz="882874"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10903" indent="-223434" defTabSz="882874"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457770" indent="-223434" algn="ctr" defTabSz="882874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04637" indent="-223434" algn="ctr" defTabSz="882874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351505" indent="-223434" algn="ctr" defTabSz="882874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798372" indent="-223434" algn="ctr" defTabSz="882874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00344EEA-D7FC-894C-8F53-151855703CA9}" type="slidenum">
              <a:rPr lang="en-US" sz="800"/>
              <a:pPr/>
              <a:t>10</a:t>
            </a:fld>
            <a:endParaRPr lang="en-U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/>
              <a:t>Section 4.1.2.3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874"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26159" indent="-279292" defTabSz="882874"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17168" indent="-223434" defTabSz="882874"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564035" indent="-223434" defTabSz="882874"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10903" indent="-223434" defTabSz="882874"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457770" indent="-223434" algn="ctr" defTabSz="882874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04637" indent="-223434" algn="ctr" defTabSz="882874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351505" indent="-223434" algn="ctr" defTabSz="882874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798372" indent="-223434" algn="ctr" defTabSz="882874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CB381AB3-5F6F-DD4C-9216-6332A3EB721E}" type="slidenum">
              <a:rPr lang="en-US" sz="800"/>
              <a:pPr/>
              <a:t>11</a:t>
            </a:fld>
            <a:endParaRPr lang="en-US" sz="800"/>
          </a:p>
        </p:txBody>
      </p:sp>
      <p:sp>
        <p:nvSpPr>
          <p:cNvPr id="24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/>
              <a:t>Section 4.1.3.1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874"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26159" indent="-279292" defTabSz="882874"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17168" indent="-223434" defTabSz="882874"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564035" indent="-223434" defTabSz="882874"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10903" indent="-223434" defTabSz="882874"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457770" indent="-223434" algn="ctr" defTabSz="882874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04637" indent="-223434" algn="ctr" defTabSz="882874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351505" indent="-223434" algn="ctr" defTabSz="882874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798372" indent="-223434" algn="ctr" defTabSz="882874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CB381AB3-5F6F-DD4C-9216-6332A3EB721E}" type="slidenum">
              <a:rPr lang="en-US" sz="800"/>
              <a:pPr/>
              <a:t>12</a:t>
            </a:fld>
            <a:endParaRPr lang="en-US" sz="800"/>
          </a:p>
        </p:txBody>
      </p:sp>
      <p:sp>
        <p:nvSpPr>
          <p:cNvPr id="24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/>
              <a:t>Section 4.1.3.1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874"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26159" indent="-279292" defTabSz="882874"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17168" indent="-223434" defTabSz="882874"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564035" indent="-223434" defTabSz="882874"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10903" indent="-223434" defTabSz="882874"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457770" indent="-223434" algn="ctr" defTabSz="882874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04637" indent="-223434" algn="ctr" defTabSz="882874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351505" indent="-223434" algn="ctr" defTabSz="882874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798372" indent="-223434" algn="ctr" defTabSz="882874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5210F313-F4E8-6A4B-82FA-A32BA21FFF05}" type="slidenum">
              <a:rPr lang="en-US" sz="800"/>
              <a:pPr/>
              <a:t>13</a:t>
            </a:fld>
            <a:endParaRPr lang="en-US" sz="800"/>
          </a:p>
        </p:txBody>
      </p:sp>
      <p:sp>
        <p:nvSpPr>
          <p:cNvPr id="26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/>
              <a:t>Section 4.1.3.2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874"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26159" indent="-279292" defTabSz="882874"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17168" indent="-223434" defTabSz="882874"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564035" indent="-223434" defTabSz="882874"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10903" indent="-223434" defTabSz="882874"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457770" indent="-223434" algn="ctr" defTabSz="882874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04637" indent="-223434" algn="ctr" defTabSz="882874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351505" indent="-223434" algn="ctr" defTabSz="882874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798372" indent="-223434" algn="ctr" defTabSz="882874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4EA37E62-235D-9D4B-BA21-5D843E892E68}" type="slidenum">
              <a:rPr lang="en-US" sz="800"/>
              <a:pPr/>
              <a:t>14</a:t>
            </a:fld>
            <a:endParaRPr lang="en-US" sz="800"/>
          </a:p>
        </p:txBody>
      </p:sp>
      <p:sp>
        <p:nvSpPr>
          <p:cNvPr id="28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/>
              <a:t>Section 4.1.3.3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874"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26159" indent="-279292" defTabSz="882874"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17168" indent="-223434" defTabSz="882874"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564035" indent="-223434" defTabSz="882874"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10903" indent="-223434" defTabSz="882874"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457770" indent="-223434" algn="ctr" defTabSz="882874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04637" indent="-223434" algn="ctr" defTabSz="882874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351505" indent="-223434" algn="ctr" defTabSz="882874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798372" indent="-223434" algn="ctr" defTabSz="882874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F2E8C8EF-AB27-8045-BAED-94DB5D327CE4}" type="slidenum">
              <a:rPr lang="en-US" sz="800"/>
              <a:pPr/>
              <a:t>15</a:t>
            </a:fld>
            <a:endParaRPr lang="en-US" sz="800"/>
          </a:p>
        </p:txBody>
      </p:sp>
      <p:sp>
        <p:nvSpPr>
          <p:cNvPr id="307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/>
              <a:t>Section 4.1.3.4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874"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26159" indent="-279292" defTabSz="882874"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17168" indent="-223434" defTabSz="882874"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564035" indent="-223434" defTabSz="882874"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10903" indent="-223434" defTabSz="882874"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457770" indent="-223434" algn="ctr" defTabSz="882874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04637" indent="-223434" algn="ctr" defTabSz="882874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351505" indent="-223434" algn="ctr" defTabSz="882874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798372" indent="-223434" algn="ctr" defTabSz="882874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EE7B37C8-A518-FC42-A38E-FAC7D18862E7}" type="slidenum">
              <a:rPr lang="en-US" sz="800"/>
              <a:pPr/>
              <a:t>16</a:t>
            </a:fld>
            <a:endParaRPr lang="en-US" sz="800"/>
          </a:p>
        </p:txBody>
      </p:sp>
      <p:sp>
        <p:nvSpPr>
          <p:cNvPr id="327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/>
              <a:t>Section 4.2.1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874"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26159" indent="-279292" defTabSz="882874"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17168" indent="-223434" defTabSz="882874"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564035" indent="-223434" defTabSz="882874"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10903" indent="-223434" defTabSz="882874"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457770" indent="-223434" algn="ctr" defTabSz="882874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04637" indent="-223434" algn="ctr" defTabSz="882874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351505" indent="-223434" algn="ctr" defTabSz="882874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798372" indent="-223434" algn="ctr" defTabSz="882874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D2D9F4CF-4F3A-0B42-BB1D-87C3ABEF04F0}" type="slidenum">
              <a:rPr lang="en-US" sz="800"/>
              <a:pPr/>
              <a:t>17</a:t>
            </a:fld>
            <a:endParaRPr lang="en-US" sz="800"/>
          </a:p>
        </p:txBody>
      </p:sp>
      <p:sp>
        <p:nvSpPr>
          <p:cNvPr id="34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/>
              <a:t>Section 4.2.1.1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1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AA48A29-9BED-4FBB-AC16-4A3D2397FC26}" type="slidenum">
              <a:rPr lang="en-US" altLang="uk-UA"/>
              <a:pPr/>
              <a:t>18</a:t>
            </a:fld>
            <a:endParaRPr lang="en-US" altLang="uk-UA"/>
          </a:p>
        </p:txBody>
      </p:sp>
      <p:sp>
        <p:nvSpPr>
          <p:cNvPr id="13660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660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uk-UA" altLang="uk-UA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874"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26159" indent="-279292" defTabSz="882874"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17168" indent="-223434" defTabSz="882874"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564035" indent="-223434" defTabSz="882874"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10903" indent="-223434" defTabSz="882874"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457770" indent="-223434" algn="ctr" defTabSz="882874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04637" indent="-223434" algn="ctr" defTabSz="882874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351505" indent="-223434" algn="ctr" defTabSz="882874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798372" indent="-223434" algn="ctr" defTabSz="882874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7EEEA480-DDBC-B24B-B297-53850FFE8CDA}" type="slidenum">
              <a:rPr lang="en-US" sz="800"/>
              <a:pPr/>
              <a:t>19</a:t>
            </a:fld>
            <a:endParaRPr lang="en-US" sz="800"/>
          </a:p>
        </p:txBody>
      </p:sp>
      <p:sp>
        <p:nvSpPr>
          <p:cNvPr id="368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/>
              <a:t>Section 4.2.1.2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874"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26159" indent="-279292" defTabSz="882874"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17168" indent="-223434" defTabSz="882874"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564035" indent="-223434" defTabSz="882874"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10903" indent="-223434" defTabSz="882874"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457770" indent="-223434" algn="ctr" defTabSz="882874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04637" indent="-223434" algn="ctr" defTabSz="882874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351505" indent="-223434" algn="ctr" defTabSz="882874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798372" indent="-223434" algn="ctr" defTabSz="882874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C0C18BF6-4058-F04B-81E7-4F2EC2CD3F1A}" type="slidenum">
              <a:rPr lang="en-US" sz="800"/>
              <a:pPr/>
              <a:t>2</a:t>
            </a:fld>
            <a:endParaRPr lang="en-US" sz="800"/>
          </a:p>
        </p:txBody>
      </p:sp>
      <p:sp>
        <p:nvSpPr>
          <p:cNvPr id="12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/>
              <a:t>Section 4.1.1.1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1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7FB019D-404E-467E-9FD4-F357B30EDD41}" type="slidenum">
              <a:rPr lang="en-US" altLang="uk-UA"/>
              <a:pPr/>
              <a:t>20</a:t>
            </a:fld>
            <a:endParaRPr lang="en-US" altLang="uk-UA"/>
          </a:p>
        </p:txBody>
      </p:sp>
      <p:sp>
        <p:nvSpPr>
          <p:cNvPr id="13680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680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uk-UA" altLang="uk-UA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874"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26159" indent="-279292" defTabSz="882874"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17168" indent="-223434" defTabSz="882874"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564035" indent="-223434" defTabSz="882874"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10903" indent="-223434" defTabSz="882874"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457770" indent="-223434" algn="ctr" defTabSz="882874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04637" indent="-223434" algn="ctr" defTabSz="882874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351505" indent="-223434" algn="ctr" defTabSz="882874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798372" indent="-223434" algn="ctr" defTabSz="882874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824FE4DF-3F20-6F41-96E9-F1A13FD97B01}" type="slidenum">
              <a:rPr lang="en-US" sz="800"/>
              <a:pPr/>
              <a:t>21</a:t>
            </a:fld>
            <a:endParaRPr lang="en-US" sz="800"/>
          </a:p>
        </p:txBody>
      </p:sp>
      <p:sp>
        <p:nvSpPr>
          <p:cNvPr id="40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/>
              <a:t>Section 4.2.1.4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874"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26159" indent="-279292" defTabSz="882874"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17168" indent="-223434" defTabSz="882874"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564035" indent="-223434" defTabSz="882874"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10903" indent="-223434" defTabSz="882874"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457770" indent="-223434" algn="ctr" defTabSz="882874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04637" indent="-223434" algn="ctr" defTabSz="882874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351505" indent="-223434" algn="ctr" defTabSz="882874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798372" indent="-223434" algn="ctr" defTabSz="882874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612385AF-EAFB-8E4F-A77F-44521047E246}" type="slidenum">
              <a:rPr lang="en-US" sz="800"/>
              <a:pPr/>
              <a:t>22</a:t>
            </a:fld>
            <a:endParaRPr lang="en-US" sz="800"/>
          </a:p>
        </p:txBody>
      </p:sp>
      <p:sp>
        <p:nvSpPr>
          <p:cNvPr id="430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/>
              <a:t>Section 4.2.1.5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1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6259600-F6F4-4CFB-8C4C-293EE49810F1}" type="slidenum">
              <a:rPr lang="en-US" altLang="uk-UA"/>
              <a:pPr/>
              <a:t>23</a:t>
            </a:fld>
            <a:endParaRPr lang="en-US" altLang="uk-UA"/>
          </a:p>
        </p:txBody>
      </p:sp>
      <p:sp>
        <p:nvSpPr>
          <p:cNvPr id="1341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41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uk-UA" altLang="uk-UA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1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9D4171D-53A3-4CC2-A405-9E02000FBF27}" type="slidenum">
              <a:rPr lang="en-US" altLang="uk-UA"/>
              <a:pPr/>
              <a:t>24</a:t>
            </a:fld>
            <a:endParaRPr lang="en-US" altLang="uk-UA"/>
          </a:p>
        </p:txBody>
      </p:sp>
      <p:sp>
        <p:nvSpPr>
          <p:cNvPr id="13762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762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uk-UA" altLang="uk-UA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1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6FE9181-12EA-4F18-B704-749731BBBFF0}" type="slidenum">
              <a:rPr lang="en-US" altLang="uk-UA"/>
              <a:pPr/>
              <a:t>25</a:t>
            </a:fld>
            <a:endParaRPr lang="en-US" altLang="uk-UA"/>
          </a:p>
        </p:txBody>
      </p:sp>
      <p:sp>
        <p:nvSpPr>
          <p:cNvPr id="13701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701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uk-UA" altLang="uk-UA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874"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26159" indent="-279292" defTabSz="882874"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17168" indent="-223434" defTabSz="882874"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564035" indent="-223434" defTabSz="882874"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10903" indent="-223434" defTabSz="882874"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457770" indent="-223434" algn="ctr" defTabSz="882874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04637" indent="-223434" algn="ctr" defTabSz="882874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351505" indent="-223434" algn="ctr" defTabSz="882874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798372" indent="-223434" algn="ctr" defTabSz="882874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BD93AB92-C148-464E-B0A8-3F97C7B14B6A}" type="slidenum">
              <a:rPr lang="en-US" sz="800"/>
              <a:pPr/>
              <a:t>26</a:t>
            </a:fld>
            <a:endParaRPr lang="en-US" sz="800"/>
          </a:p>
        </p:txBody>
      </p:sp>
      <p:sp>
        <p:nvSpPr>
          <p:cNvPr id="491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/>
              <a:t>Section 4.2.2.2</a:t>
            </a: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874"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26159" indent="-279292" defTabSz="882874"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17168" indent="-223434" defTabSz="882874"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564035" indent="-223434" defTabSz="882874"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10903" indent="-223434" defTabSz="882874"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457770" indent="-223434" algn="ctr" defTabSz="882874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04637" indent="-223434" algn="ctr" defTabSz="882874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351505" indent="-223434" algn="ctr" defTabSz="882874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798372" indent="-223434" algn="ctr" defTabSz="882874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F7838482-5E28-5C41-AF41-AC7DF616257D}" type="slidenum">
              <a:rPr lang="en-US" sz="800"/>
              <a:pPr/>
              <a:t>27</a:t>
            </a:fld>
            <a:endParaRPr lang="en-US" sz="800"/>
          </a:p>
        </p:txBody>
      </p:sp>
      <p:sp>
        <p:nvSpPr>
          <p:cNvPr id="51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/>
              <a:t>Section 4.2.2.3</a:t>
            </a: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1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DE49133-C11F-46A1-8BC6-D94A7249536C}" type="slidenum">
              <a:rPr lang="en-US" altLang="uk-UA"/>
              <a:pPr/>
              <a:t>28</a:t>
            </a:fld>
            <a:endParaRPr lang="en-US" altLang="uk-UA"/>
          </a:p>
        </p:txBody>
      </p:sp>
      <p:sp>
        <p:nvSpPr>
          <p:cNvPr id="1349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496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uk-UA" altLang="uk-UA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874"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26159" indent="-279292" defTabSz="882874"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17168" indent="-223434" defTabSz="882874"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564035" indent="-223434" defTabSz="882874"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10903" indent="-223434" defTabSz="882874"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457770" indent="-223434" algn="ctr" defTabSz="882874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04637" indent="-223434" algn="ctr" defTabSz="882874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351505" indent="-223434" algn="ctr" defTabSz="882874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798372" indent="-223434" algn="ctr" defTabSz="882874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C89D6575-7334-AB41-9EB7-347D4CBA8B95}" type="slidenum">
              <a:rPr lang="en-US" sz="800"/>
              <a:pPr/>
              <a:t>29</a:t>
            </a:fld>
            <a:endParaRPr lang="en-US" sz="800"/>
          </a:p>
        </p:txBody>
      </p:sp>
      <p:sp>
        <p:nvSpPr>
          <p:cNvPr id="53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/>
              <a:t>Section 4.2.2.4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874"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26159" indent="-279292" defTabSz="882874"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17168" indent="-223434" defTabSz="882874"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564035" indent="-223434" defTabSz="882874"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10903" indent="-223434" defTabSz="882874"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457770" indent="-223434" algn="ctr" defTabSz="882874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04637" indent="-223434" algn="ctr" defTabSz="882874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351505" indent="-223434" algn="ctr" defTabSz="882874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798372" indent="-223434" algn="ctr" defTabSz="882874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C92E6443-E366-0646-B101-F0ED93B05558}" type="slidenum">
              <a:rPr lang="en-US" sz="800"/>
              <a:pPr/>
              <a:t>3</a:t>
            </a:fld>
            <a:endParaRPr lang="en-US" sz="800"/>
          </a:p>
        </p:txBody>
      </p:sp>
      <p:sp>
        <p:nvSpPr>
          <p:cNvPr id="143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/>
              <a:t>Section 4.1.1.1</a:t>
            </a: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1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8647FAD-8761-463F-BD01-82481E22B846}" type="slidenum">
              <a:rPr lang="en-US" altLang="uk-UA"/>
              <a:pPr/>
              <a:t>30</a:t>
            </a:fld>
            <a:endParaRPr lang="en-US" altLang="uk-UA"/>
          </a:p>
        </p:txBody>
      </p:sp>
      <p:sp>
        <p:nvSpPr>
          <p:cNvPr id="13475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475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uk-UA" altLang="uk-UA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1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8342AA9-FB8E-4738-9A7E-05B5ED5248EB}" type="slidenum">
              <a:rPr lang="en-US" altLang="uk-UA"/>
              <a:pPr/>
              <a:t>31</a:t>
            </a:fld>
            <a:endParaRPr lang="en-US" altLang="uk-UA"/>
          </a:p>
        </p:txBody>
      </p:sp>
      <p:sp>
        <p:nvSpPr>
          <p:cNvPr id="13742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742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uk-UA" altLang="uk-UA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1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E82B5D0-4216-4674-9C32-F99794FEB933}" type="slidenum">
              <a:rPr lang="en-US" altLang="uk-UA"/>
              <a:pPr/>
              <a:t>32</a:t>
            </a:fld>
            <a:endParaRPr lang="en-US" altLang="uk-UA"/>
          </a:p>
        </p:txBody>
      </p:sp>
      <p:sp>
        <p:nvSpPr>
          <p:cNvPr id="13516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516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uk-UA" altLang="uk-UA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1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2654523-3D0A-466D-A7AD-38A2A0F49F21}" type="slidenum">
              <a:rPr lang="en-US" altLang="uk-UA"/>
              <a:pPr/>
              <a:t>33</a:t>
            </a:fld>
            <a:endParaRPr lang="en-US" altLang="uk-UA"/>
          </a:p>
        </p:txBody>
      </p:sp>
      <p:sp>
        <p:nvSpPr>
          <p:cNvPr id="13557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557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uk-UA" altLang="uk-UA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874"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26159" indent="-279292" defTabSz="882874"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17168" indent="-223434" defTabSz="882874"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564035" indent="-223434" defTabSz="882874"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10903" indent="-223434" defTabSz="882874"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457770" indent="-223434" algn="ctr" defTabSz="882874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04637" indent="-223434" algn="ctr" defTabSz="882874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351505" indent="-223434" algn="ctr" defTabSz="882874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798372" indent="-223434" algn="ctr" defTabSz="882874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1DFDF4C2-E35E-F249-8774-BC342908B466}" type="slidenum">
              <a:rPr lang="en-US" sz="800"/>
              <a:pPr/>
              <a:t>34</a:t>
            </a:fld>
            <a:endParaRPr lang="en-US" sz="800"/>
          </a:p>
        </p:txBody>
      </p:sp>
      <p:sp>
        <p:nvSpPr>
          <p:cNvPr id="57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/>
              <a:t>Section 9.4.2.6</a:t>
            </a: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1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74284A7-0092-4F53-A06B-FCDA4C4DF3EC}" type="slidenum">
              <a:rPr lang="en-US" altLang="uk-UA"/>
              <a:pPr/>
              <a:t>35</a:t>
            </a:fld>
            <a:endParaRPr lang="en-US" altLang="uk-UA"/>
          </a:p>
        </p:txBody>
      </p:sp>
      <p:sp>
        <p:nvSpPr>
          <p:cNvPr id="13537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537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uk-UA" altLang="uk-UA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874"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26159" indent="-279292" defTabSz="882874"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17168" indent="-223434" defTabSz="882874"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564035" indent="-223434" defTabSz="882874"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10903" indent="-223434" defTabSz="882874"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457770" indent="-223434" algn="ctr" defTabSz="882874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04637" indent="-223434" algn="ctr" defTabSz="882874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351505" indent="-223434" algn="ctr" defTabSz="882874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798372" indent="-223434" algn="ctr" defTabSz="882874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51071B5C-05E3-944B-BB93-6BA0E3AF0F21}" type="slidenum">
              <a:rPr lang="en-US" sz="800"/>
              <a:pPr/>
              <a:t>36</a:t>
            </a:fld>
            <a:endParaRPr lang="en-US" sz="800"/>
          </a:p>
        </p:txBody>
      </p:sp>
      <p:sp>
        <p:nvSpPr>
          <p:cNvPr id="593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/>
              <a:t>Section 4.2.3.1</a:t>
            </a: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874"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26159" indent="-279292" defTabSz="882874"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17168" indent="-223434" defTabSz="882874"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564035" indent="-223434" defTabSz="882874"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10903" indent="-223434" defTabSz="882874"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457770" indent="-223434" algn="ctr" defTabSz="882874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04637" indent="-223434" algn="ctr" defTabSz="882874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351505" indent="-223434" algn="ctr" defTabSz="882874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798372" indent="-223434" algn="ctr" defTabSz="882874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EA15599C-5301-1441-BFF5-8FEF4A37FDA8}" type="slidenum">
              <a:rPr lang="en-US" sz="800"/>
              <a:pPr/>
              <a:t>37</a:t>
            </a:fld>
            <a:endParaRPr lang="en-US" sz="800"/>
          </a:p>
        </p:txBody>
      </p:sp>
      <p:sp>
        <p:nvSpPr>
          <p:cNvPr id="61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/>
              <a:t>Section 4.2.3.2</a:t>
            </a: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874"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26159" indent="-279292" defTabSz="882874"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17168" indent="-223434" defTabSz="882874"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564035" indent="-223434" defTabSz="882874"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10903" indent="-223434" defTabSz="882874"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457770" indent="-223434" algn="ctr" defTabSz="882874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04637" indent="-223434" algn="ctr" defTabSz="882874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351505" indent="-223434" algn="ctr" defTabSz="882874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798372" indent="-223434" algn="ctr" defTabSz="882874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5DCE6618-0A5B-E345-99DC-3032DFF93F89}" type="slidenum">
              <a:rPr lang="en-US" sz="800"/>
              <a:pPr/>
              <a:t>38</a:t>
            </a:fld>
            <a:endParaRPr lang="en-US" sz="800"/>
          </a:p>
        </p:txBody>
      </p:sp>
      <p:sp>
        <p:nvSpPr>
          <p:cNvPr id="63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/>
              <a:t>Section 4.2.3.3</a:t>
            </a: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874"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26159" indent="-279292" defTabSz="882874"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17168" indent="-223434" defTabSz="882874"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564035" indent="-223434" defTabSz="882874"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10903" indent="-223434" defTabSz="882874"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457770" indent="-223434" algn="ctr" defTabSz="882874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04637" indent="-223434" algn="ctr" defTabSz="882874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351505" indent="-223434" algn="ctr" defTabSz="882874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798372" indent="-223434" algn="ctr" defTabSz="882874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0CBCE756-655E-EA44-8DA3-DCD6C0A4F5D3}" type="slidenum">
              <a:rPr lang="en-US" sz="800"/>
              <a:pPr/>
              <a:t>39</a:t>
            </a:fld>
            <a:endParaRPr lang="en-US" sz="800"/>
          </a:p>
        </p:txBody>
      </p:sp>
      <p:sp>
        <p:nvSpPr>
          <p:cNvPr id="655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/>
              <a:t>Section 4.2.3.4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874"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26159" indent="-279292" defTabSz="882874"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17168" indent="-223434" defTabSz="882874"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564035" indent="-223434" defTabSz="882874"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10903" indent="-223434" defTabSz="882874"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457770" indent="-223434" algn="ctr" defTabSz="882874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04637" indent="-223434" algn="ctr" defTabSz="882874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351505" indent="-223434" algn="ctr" defTabSz="882874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798372" indent="-223434" algn="ctr" defTabSz="882874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E9AD2FA3-6F3F-0F40-A1BD-9828FA9BEC3D}" type="slidenum">
              <a:rPr lang="en-US" sz="800"/>
              <a:pPr/>
              <a:t>4</a:t>
            </a:fld>
            <a:endParaRPr lang="en-US" sz="800"/>
          </a:p>
        </p:txBody>
      </p:sp>
      <p:sp>
        <p:nvSpPr>
          <p:cNvPr id="16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/>
              <a:t>Section 4.1.1.2</a:t>
            </a: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874"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26159" indent="-279292" defTabSz="882874"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17168" indent="-223434" defTabSz="882874"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564035" indent="-223434" defTabSz="882874"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10903" indent="-223434" defTabSz="882874"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457770" indent="-223434" algn="ctr" defTabSz="882874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04637" indent="-223434" algn="ctr" defTabSz="882874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351505" indent="-223434" algn="ctr" defTabSz="882874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798372" indent="-223434" algn="ctr" defTabSz="882874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0CBCE756-655E-EA44-8DA3-DCD6C0A4F5D3}" type="slidenum">
              <a:rPr lang="en-US" sz="800"/>
              <a:pPr/>
              <a:t>40</a:t>
            </a:fld>
            <a:endParaRPr lang="en-US" sz="800"/>
          </a:p>
        </p:txBody>
      </p:sp>
      <p:sp>
        <p:nvSpPr>
          <p:cNvPr id="655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/>
              <a:t>Section 4.2.3.4</a:t>
            </a: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874"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26159" indent="-279292" defTabSz="882874"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17168" indent="-223434" defTabSz="882874"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564035" indent="-223434" defTabSz="882874"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10903" indent="-223434" defTabSz="882874"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457770" indent="-223434" algn="ctr" defTabSz="882874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04637" indent="-223434" algn="ctr" defTabSz="882874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351505" indent="-223434" algn="ctr" defTabSz="882874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798372" indent="-223434" algn="ctr" defTabSz="882874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5752A7A8-1BFB-3D42-AC55-4495B1BD36D4}" type="slidenum">
              <a:rPr lang="en-US" sz="800"/>
              <a:pPr/>
              <a:t>41</a:t>
            </a:fld>
            <a:endParaRPr lang="en-US" sz="800"/>
          </a:p>
        </p:txBody>
      </p:sp>
      <p:sp>
        <p:nvSpPr>
          <p:cNvPr id="675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/>
              <a:t>Section 4.2.3.5</a:t>
            </a: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874"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26159" indent="-279292" defTabSz="882874"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17168" indent="-223434" defTabSz="882874"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564035" indent="-223434" defTabSz="882874"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10903" indent="-223434" defTabSz="882874"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457770" indent="-223434" algn="ctr" defTabSz="882874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04637" indent="-223434" algn="ctr" defTabSz="882874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351505" indent="-223434" algn="ctr" defTabSz="882874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798372" indent="-223434" algn="ctr" defTabSz="882874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03EFA815-37F8-6E40-8D22-47648236C951}" type="slidenum">
              <a:rPr lang="en-US" sz="800"/>
              <a:pPr/>
              <a:t>42</a:t>
            </a:fld>
            <a:endParaRPr lang="en-US" sz="800"/>
          </a:p>
        </p:txBody>
      </p:sp>
      <p:sp>
        <p:nvSpPr>
          <p:cNvPr id="69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/>
              <a:t>Section 4.2.3.6</a:t>
            </a: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1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874"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26159" indent="-279292" defTabSz="882874"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17168" indent="-223434" defTabSz="882874"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564035" indent="-223434" defTabSz="882874"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10903" indent="-223434" defTabSz="882874"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457770" indent="-223434" algn="ctr" defTabSz="882874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04637" indent="-223434" algn="ctr" defTabSz="882874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351505" indent="-223434" algn="ctr" defTabSz="882874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798372" indent="-223434" algn="ctr" defTabSz="882874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6EA238C0-88DF-0049-85F8-FAAE6AF85843}" type="slidenum">
              <a:rPr lang="en-US" sz="800"/>
              <a:pPr/>
              <a:t>43</a:t>
            </a:fld>
            <a:endParaRPr lang="en-US" sz="800"/>
          </a:p>
        </p:txBody>
      </p:sp>
      <p:sp>
        <p:nvSpPr>
          <p:cNvPr id="716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/>
              <a:t>Section 4.2.4.1</a:t>
            </a: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1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D0D1D87-715F-4374-B4E6-26A7893B21F3}" type="slidenum">
              <a:rPr lang="en-US" altLang="uk-UA"/>
              <a:pPr/>
              <a:t>44</a:t>
            </a:fld>
            <a:endParaRPr lang="en-US" altLang="uk-UA"/>
          </a:p>
        </p:txBody>
      </p:sp>
      <p:sp>
        <p:nvSpPr>
          <p:cNvPr id="1380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80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uk-UA" altLang="uk-UA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874"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26159" indent="-279292" defTabSz="882874"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17168" indent="-223434" defTabSz="882874"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564035" indent="-223434" defTabSz="882874"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10903" indent="-223434" defTabSz="882874"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457770" indent="-223434" algn="ctr" defTabSz="882874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04637" indent="-223434" algn="ctr" defTabSz="882874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351505" indent="-223434" algn="ctr" defTabSz="882874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798372" indent="-223434" algn="ctr" defTabSz="882874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AA6CBB13-EA36-EE47-90FD-9E1166256813}" type="slidenum">
              <a:rPr lang="en-US" sz="800"/>
              <a:pPr/>
              <a:t>45</a:t>
            </a:fld>
            <a:endParaRPr lang="en-US" sz="800"/>
          </a:p>
        </p:txBody>
      </p:sp>
      <p:sp>
        <p:nvSpPr>
          <p:cNvPr id="737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/>
              <a:t>Section 4.2.4.2</a:t>
            </a: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874"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26159" indent="-279292" defTabSz="882874"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17168" indent="-223434" defTabSz="882874"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564035" indent="-223434" defTabSz="882874"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10903" indent="-223434" defTabSz="882874"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457770" indent="-223434" algn="ctr" defTabSz="882874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04637" indent="-223434" algn="ctr" defTabSz="882874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351505" indent="-223434" algn="ctr" defTabSz="882874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798372" indent="-223434" algn="ctr" defTabSz="882874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D367A93F-A739-DB44-8999-F085B87F30A2}" type="slidenum">
              <a:rPr lang="en-US" sz="800"/>
              <a:pPr/>
              <a:t>46</a:t>
            </a:fld>
            <a:endParaRPr lang="en-US" sz="800"/>
          </a:p>
        </p:txBody>
      </p:sp>
      <p:sp>
        <p:nvSpPr>
          <p:cNvPr id="757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7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/>
              <a:t>Section 4.2.4.3</a:t>
            </a: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874"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26159" indent="-279292" defTabSz="882874"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17168" indent="-223434" defTabSz="882874"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564035" indent="-223434" defTabSz="882874"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10903" indent="-223434" defTabSz="882874"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457770" indent="-223434" algn="ctr" defTabSz="882874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04637" indent="-223434" algn="ctr" defTabSz="882874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351505" indent="-223434" algn="ctr" defTabSz="882874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798372" indent="-223434" algn="ctr" defTabSz="882874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7058967E-4BC3-7B44-BD37-7409A79836DD}" type="slidenum">
              <a:rPr lang="en-US" sz="800"/>
              <a:pPr/>
              <a:t>47</a:t>
            </a:fld>
            <a:endParaRPr lang="en-US" sz="800"/>
          </a:p>
        </p:txBody>
      </p:sp>
      <p:sp>
        <p:nvSpPr>
          <p:cNvPr id="77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/>
              <a:t>Section 4.2.4.4</a:t>
            </a: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1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6529CC0-FC88-49D5-AA8E-64BA1C60034C}" type="slidenum">
              <a:rPr lang="en-US" altLang="uk-UA"/>
              <a:pPr/>
              <a:t>48</a:t>
            </a:fld>
            <a:endParaRPr lang="en-US" altLang="uk-UA"/>
          </a:p>
        </p:txBody>
      </p:sp>
      <p:sp>
        <p:nvSpPr>
          <p:cNvPr id="13721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721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uk-UA" altLang="uk-UA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1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CB7ECD0-8EEE-4DD9-9D8A-25E58AC7E3DE}" type="slidenum">
              <a:rPr lang="en-US" altLang="uk-UA"/>
              <a:pPr/>
              <a:t>49</a:t>
            </a:fld>
            <a:endParaRPr lang="en-US" altLang="uk-UA"/>
          </a:p>
        </p:txBody>
      </p:sp>
      <p:sp>
        <p:nvSpPr>
          <p:cNvPr id="13598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598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uk-UA" altLang="uk-UA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1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984D071-8891-4955-ABBB-4D1824312D29}" type="slidenum">
              <a:rPr lang="en-US" altLang="uk-UA"/>
              <a:pPr/>
              <a:t>5</a:t>
            </a:fld>
            <a:endParaRPr lang="en-US" altLang="uk-UA"/>
          </a:p>
        </p:txBody>
      </p:sp>
      <p:sp>
        <p:nvSpPr>
          <p:cNvPr id="13639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639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uk-UA" altLang="uk-UA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874"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26159" indent="-279292" defTabSz="882874"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17168" indent="-223434" defTabSz="882874"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564035" indent="-223434" defTabSz="882874"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10903" indent="-223434" defTabSz="882874"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457770" indent="-223434" algn="ctr" defTabSz="882874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04637" indent="-223434" algn="ctr" defTabSz="882874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351505" indent="-223434" algn="ctr" defTabSz="882874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798372" indent="-223434" algn="ctr" defTabSz="882874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FED54CAE-7FCF-B34D-A03E-34C5889278FF}" type="slidenum">
              <a:rPr lang="en-US" sz="800"/>
              <a:pPr/>
              <a:t>6</a:t>
            </a:fld>
            <a:endParaRPr lang="en-US" sz="800"/>
          </a:p>
        </p:txBody>
      </p:sp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/>
              <a:t>Section 4.1.2.1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874"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26159" indent="-279292" defTabSz="882874"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17168" indent="-223434" defTabSz="882874"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564035" indent="-223434" defTabSz="882874"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10903" indent="-223434" defTabSz="882874"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457770" indent="-223434" algn="ctr" defTabSz="882874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04637" indent="-223434" algn="ctr" defTabSz="882874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351505" indent="-223434" algn="ctr" defTabSz="882874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798372" indent="-223434" algn="ctr" defTabSz="882874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1A05290F-53BA-6D42-856A-F196132C5704}" type="slidenum">
              <a:rPr lang="en-US" sz="800"/>
              <a:pPr/>
              <a:t>7</a:t>
            </a:fld>
            <a:endParaRPr lang="en-US" sz="800"/>
          </a:p>
        </p:txBody>
      </p:sp>
      <p:sp>
        <p:nvSpPr>
          <p:cNvPr id="20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/>
              <a:t>Section 4.1.2.2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874"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26159" indent="-279292" defTabSz="882874"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17168" indent="-223434" defTabSz="882874"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564035" indent="-223434" defTabSz="882874"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10903" indent="-223434" defTabSz="882874"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457770" indent="-223434" algn="ctr" defTabSz="882874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04637" indent="-223434" algn="ctr" defTabSz="882874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351505" indent="-223434" algn="ctr" defTabSz="882874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798372" indent="-223434" algn="ctr" defTabSz="882874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1A05290F-53BA-6D42-856A-F196132C5704}" type="slidenum">
              <a:rPr lang="en-US" sz="800"/>
              <a:pPr/>
              <a:t>8</a:t>
            </a:fld>
            <a:endParaRPr lang="en-US" sz="800"/>
          </a:p>
        </p:txBody>
      </p:sp>
      <p:sp>
        <p:nvSpPr>
          <p:cNvPr id="20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/>
              <a:t>Section 4.1.2.2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1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5951AA0-7BB7-44E7-A00A-7ADD2BF1A096}" type="slidenum">
              <a:rPr lang="en-US" altLang="uk-UA"/>
              <a:pPr/>
              <a:t>9</a:t>
            </a:fld>
            <a:endParaRPr lang="en-US" altLang="uk-UA"/>
          </a:p>
        </p:txBody>
      </p:sp>
      <p:sp>
        <p:nvSpPr>
          <p:cNvPr id="13455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455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uk-UA" altLang="uk-UA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442" name="Rectangle 2"/>
          <p:cNvSpPr>
            <a:spLocks noChangeArrowheads="1"/>
          </p:cNvSpPr>
          <p:nvPr/>
        </p:nvSpPr>
        <p:spPr bwMode="auto">
          <a:xfrm rot="16200000">
            <a:off x="3200400" y="-1570037"/>
            <a:ext cx="2743200" cy="9144000"/>
          </a:xfrm>
          <a:prstGeom prst="rect">
            <a:avLst/>
          </a:prstGeom>
          <a:solidFill>
            <a:srgbClr val="015F8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rgbClr val="B2B2B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73025" tIns="36512" rIns="73025" bIns="36512" anchor="ctr"/>
          <a:lstStyle/>
          <a:p>
            <a:endParaRPr lang="uk-UA"/>
          </a:p>
        </p:txBody>
      </p:sp>
      <p:sp>
        <p:nvSpPr>
          <p:cNvPr id="957443" name="Rectangle 3"/>
          <p:cNvSpPr>
            <a:spLocks noChangeArrowheads="1"/>
          </p:cNvSpPr>
          <p:nvPr/>
        </p:nvSpPr>
        <p:spPr bwMode="auto">
          <a:xfrm>
            <a:off x="1150938" y="6672263"/>
            <a:ext cx="2022475" cy="188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99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124" tIns="41061" rIns="82124" bIns="41061" anchor="b" anchorCtr="1">
            <a:spAutoFit/>
          </a:bodyPr>
          <a:lstStyle>
            <a:lvl1pPr algn="l" defTabSz="814388">
              <a:defRPr sz="2400">
                <a:solidFill>
                  <a:schemeClr val="tx1"/>
                </a:solidFill>
                <a:latin typeface="Arial" charset="0"/>
              </a:defRPr>
            </a:lvl1pPr>
            <a:lvl2pPr marL="406400" algn="l" defTabSz="814388">
              <a:defRPr sz="2400">
                <a:solidFill>
                  <a:schemeClr val="tx1"/>
                </a:solidFill>
                <a:latin typeface="Arial" charset="0"/>
              </a:defRPr>
            </a:lvl2pPr>
            <a:lvl3pPr marL="814388" algn="l" defTabSz="814388">
              <a:defRPr sz="2400">
                <a:solidFill>
                  <a:schemeClr val="tx1"/>
                </a:solidFill>
                <a:latin typeface="Arial" charset="0"/>
              </a:defRPr>
            </a:lvl3pPr>
            <a:lvl4pPr marL="1222375" algn="l" defTabSz="814388">
              <a:defRPr sz="2400">
                <a:solidFill>
                  <a:schemeClr val="tx1"/>
                </a:solidFill>
                <a:latin typeface="Arial" charset="0"/>
              </a:defRPr>
            </a:lvl4pPr>
            <a:lvl5pPr marL="1630363" algn="l" defTabSz="814388">
              <a:defRPr sz="2400">
                <a:solidFill>
                  <a:schemeClr val="tx1"/>
                </a:solidFill>
                <a:latin typeface="Arial" charset="0"/>
              </a:defRPr>
            </a:lvl5pPr>
            <a:lvl6pPr marL="2087563" defTabSz="8143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544763" defTabSz="8143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001963" defTabSz="8143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459163" defTabSz="8143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uk-UA" sz="700">
                <a:solidFill>
                  <a:srgbClr val="D3D3D3"/>
                </a:solidFill>
              </a:rPr>
              <a:t>© 2006 Cisco Systems, Inc. All rights reserved.</a:t>
            </a:r>
          </a:p>
        </p:txBody>
      </p:sp>
      <p:sp>
        <p:nvSpPr>
          <p:cNvPr id="957444" name="Rectangle 4"/>
          <p:cNvSpPr>
            <a:spLocks noChangeArrowheads="1"/>
          </p:cNvSpPr>
          <p:nvPr/>
        </p:nvSpPr>
        <p:spPr bwMode="auto">
          <a:xfrm>
            <a:off x="3400425" y="6672263"/>
            <a:ext cx="650875" cy="188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124" tIns="41061" rIns="82124" bIns="41061" anchor="b">
            <a:spAutoFit/>
          </a:bodyPr>
          <a:lstStyle>
            <a:lvl1pPr algn="l" defTabSz="814388">
              <a:defRPr sz="2400">
                <a:solidFill>
                  <a:schemeClr val="tx1"/>
                </a:solidFill>
                <a:latin typeface="Arial" charset="0"/>
              </a:defRPr>
            </a:lvl1pPr>
            <a:lvl2pPr marL="406400" algn="l" defTabSz="814388">
              <a:defRPr sz="2400">
                <a:solidFill>
                  <a:schemeClr val="tx1"/>
                </a:solidFill>
                <a:latin typeface="Arial" charset="0"/>
              </a:defRPr>
            </a:lvl2pPr>
            <a:lvl3pPr marL="814388" algn="l" defTabSz="814388">
              <a:defRPr sz="2400">
                <a:solidFill>
                  <a:schemeClr val="tx1"/>
                </a:solidFill>
                <a:latin typeface="Arial" charset="0"/>
              </a:defRPr>
            </a:lvl3pPr>
            <a:lvl4pPr marL="1222375" algn="l" defTabSz="814388">
              <a:defRPr sz="2400">
                <a:solidFill>
                  <a:schemeClr val="tx1"/>
                </a:solidFill>
                <a:latin typeface="Arial" charset="0"/>
              </a:defRPr>
            </a:lvl4pPr>
            <a:lvl5pPr marL="1630363" algn="l" defTabSz="814388">
              <a:defRPr sz="2400">
                <a:solidFill>
                  <a:schemeClr val="tx1"/>
                </a:solidFill>
                <a:latin typeface="Arial" charset="0"/>
              </a:defRPr>
            </a:lvl5pPr>
            <a:lvl6pPr marL="2087563" defTabSz="8143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544763" defTabSz="8143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001963" defTabSz="8143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459163" defTabSz="8143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>
              <a:lnSpc>
                <a:spcPct val="100000"/>
              </a:lnSpc>
            </a:pPr>
            <a:r>
              <a:rPr lang="en-US" altLang="uk-UA" sz="700">
                <a:solidFill>
                  <a:srgbClr val="D3D3D3"/>
                </a:solidFill>
              </a:rPr>
              <a:t>Cisco Public</a:t>
            </a:r>
          </a:p>
        </p:txBody>
      </p:sp>
      <p:sp>
        <p:nvSpPr>
          <p:cNvPr id="957445" name="Rectangle 5"/>
          <p:cNvSpPr>
            <a:spLocks noChangeArrowheads="1"/>
          </p:cNvSpPr>
          <p:nvPr/>
        </p:nvSpPr>
        <p:spPr bwMode="auto">
          <a:xfrm>
            <a:off x="193675" y="6672263"/>
            <a:ext cx="962025" cy="188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99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2124" tIns="41061" rIns="82124" bIns="41061" anchor="b">
            <a:spAutoFit/>
          </a:bodyPr>
          <a:lstStyle>
            <a:lvl1pPr algn="l" defTabSz="814388">
              <a:defRPr sz="2400">
                <a:solidFill>
                  <a:schemeClr val="tx1"/>
                </a:solidFill>
                <a:latin typeface="Arial" charset="0"/>
              </a:defRPr>
            </a:lvl1pPr>
            <a:lvl2pPr marL="406400" algn="l" defTabSz="814388">
              <a:defRPr sz="2400">
                <a:solidFill>
                  <a:schemeClr val="tx1"/>
                </a:solidFill>
                <a:latin typeface="Arial" charset="0"/>
              </a:defRPr>
            </a:lvl2pPr>
            <a:lvl3pPr marL="814388" algn="l" defTabSz="814388">
              <a:defRPr sz="2400">
                <a:solidFill>
                  <a:schemeClr val="tx1"/>
                </a:solidFill>
                <a:latin typeface="Arial" charset="0"/>
              </a:defRPr>
            </a:lvl3pPr>
            <a:lvl4pPr marL="1222375" algn="l" defTabSz="814388">
              <a:defRPr sz="2400">
                <a:solidFill>
                  <a:schemeClr val="tx1"/>
                </a:solidFill>
                <a:latin typeface="Arial" charset="0"/>
              </a:defRPr>
            </a:lvl4pPr>
            <a:lvl5pPr marL="1630363" algn="l" defTabSz="814388">
              <a:defRPr sz="2400">
                <a:solidFill>
                  <a:schemeClr val="tx1"/>
                </a:solidFill>
                <a:latin typeface="Arial" charset="0"/>
              </a:defRPr>
            </a:lvl5pPr>
            <a:lvl6pPr marL="2087563" defTabSz="8143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544763" defTabSz="8143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001963" defTabSz="8143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459163" defTabSz="8143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uk-UA" sz="700">
                <a:solidFill>
                  <a:srgbClr val="D3D3D3"/>
                </a:solidFill>
              </a:rPr>
              <a:t>ITE I Chapter 6</a:t>
            </a:r>
          </a:p>
        </p:txBody>
      </p:sp>
      <p:sp>
        <p:nvSpPr>
          <p:cNvPr id="957446" name="Rectangle 6"/>
          <p:cNvSpPr>
            <a:spLocks noChangeArrowheads="1"/>
          </p:cNvSpPr>
          <p:nvPr/>
        </p:nvSpPr>
        <p:spPr bwMode="auto">
          <a:xfrm>
            <a:off x="8596313" y="6626225"/>
            <a:ext cx="320675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124" tIns="41061" rIns="82124" bIns="41061" anchor="b">
            <a:spAutoFit/>
          </a:bodyPr>
          <a:lstStyle>
            <a:lvl1pPr algn="l" defTabSz="814388">
              <a:defRPr sz="2400">
                <a:solidFill>
                  <a:schemeClr val="tx1"/>
                </a:solidFill>
                <a:latin typeface="Arial" charset="0"/>
              </a:defRPr>
            </a:lvl1pPr>
            <a:lvl2pPr marL="406400" algn="l" defTabSz="814388">
              <a:defRPr sz="2400">
                <a:solidFill>
                  <a:schemeClr val="tx1"/>
                </a:solidFill>
                <a:latin typeface="Arial" charset="0"/>
              </a:defRPr>
            </a:lvl2pPr>
            <a:lvl3pPr marL="814388" algn="l" defTabSz="814388">
              <a:defRPr sz="2400">
                <a:solidFill>
                  <a:schemeClr val="tx1"/>
                </a:solidFill>
                <a:latin typeface="Arial" charset="0"/>
              </a:defRPr>
            </a:lvl3pPr>
            <a:lvl4pPr marL="1222375" algn="l" defTabSz="814388">
              <a:defRPr sz="2400">
                <a:solidFill>
                  <a:schemeClr val="tx1"/>
                </a:solidFill>
                <a:latin typeface="Arial" charset="0"/>
              </a:defRPr>
            </a:lvl4pPr>
            <a:lvl5pPr marL="1630363" algn="l" defTabSz="814388">
              <a:defRPr sz="2400">
                <a:solidFill>
                  <a:schemeClr val="tx1"/>
                </a:solidFill>
                <a:latin typeface="Arial" charset="0"/>
              </a:defRPr>
            </a:lvl5pPr>
            <a:lvl6pPr marL="2087563" defTabSz="8143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544763" defTabSz="8143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001963" defTabSz="8143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459163" defTabSz="8143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>
              <a:lnSpc>
                <a:spcPct val="100000"/>
              </a:lnSpc>
            </a:pPr>
            <a:fld id="{AFF3AA46-76DD-468C-89AA-A55B5006E91F}" type="slidenum">
              <a:rPr lang="en-US" altLang="uk-UA" sz="1000">
                <a:solidFill>
                  <a:srgbClr val="D3D3D3"/>
                </a:solidFill>
              </a:rPr>
              <a:pPr algn="r">
                <a:lnSpc>
                  <a:spcPct val="100000"/>
                </a:lnSpc>
              </a:pPr>
              <a:t>‹#›</a:t>
            </a:fld>
            <a:endParaRPr lang="en-US" altLang="uk-UA" sz="1000">
              <a:solidFill>
                <a:srgbClr val="D3D3D3"/>
              </a:solidFill>
            </a:endParaRPr>
          </a:p>
        </p:txBody>
      </p:sp>
      <p:grpSp>
        <p:nvGrpSpPr>
          <p:cNvPr id="957447" name="Group 7"/>
          <p:cNvGrpSpPr>
            <a:grpSpLocks/>
          </p:cNvGrpSpPr>
          <p:nvPr/>
        </p:nvGrpSpPr>
        <p:grpSpPr bwMode="auto">
          <a:xfrm>
            <a:off x="609600" y="525463"/>
            <a:ext cx="1447800" cy="769937"/>
            <a:chOff x="3272" y="1316"/>
            <a:chExt cx="1889" cy="1002"/>
          </a:xfrm>
        </p:grpSpPr>
        <p:sp>
          <p:nvSpPr>
            <p:cNvPr id="957448" name="AutoShape 8"/>
            <p:cNvSpPr>
              <a:spLocks noChangeAspect="1" noChangeArrowheads="1" noTextEdit="1"/>
            </p:cNvSpPr>
            <p:nvPr/>
          </p:nvSpPr>
          <p:spPr bwMode="auto">
            <a:xfrm>
              <a:off x="3272" y="1316"/>
              <a:ext cx="1889" cy="10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uk-UA"/>
            </a:p>
          </p:txBody>
        </p:sp>
        <p:sp>
          <p:nvSpPr>
            <p:cNvPr id="957449" name="Rectangle 9"/>
            <p:cNvSpPr>
              <a:spLocks noChangeArrowheads="1"/>
            </p:cNvSpPr>
            <p:nvPr/>
          </p:nvSpPr>
          <p:spPr bwMode="auto">
            <a:xfrm>
              <a:off x="3803" y="1980"/>
              <a:ext cx="86" cy="325"/>
            </a:xfrm>
            <a:prstGeom prst="rect">
              <a:avLst/>
            </a:prstGeom>
            <a:solidFill>
              <a:srgbClr val="B2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uk-UA"/>
            </a:p>
          </p:txBody>
        </p:sp>
        <p:sp>
          <p:nvSpPr>
            <p:cNvPr id="957450" name="Freeform 10"/>
            <p:cNvSpPr>
              <a:spLocks/>
            </p:cNvSpPr>
            <p:nvPr/>
          </p:nvSpPr>
          <p:spPr bwMode="auto">
            <a:xfrm>
              <a:off x="4304" y="1971"/>
              <a:ext cx="249" cy="343"/>
            </a:xfrm>
            <a:custGeom>
              <a:avLst/>
              <a:gdLst>
                <a:gd name="T0" fmla="*/ 58 w 58"/>
                <a:gd name="T1" fmla="*/ 24 h 80"/>
                <a:gd name="T2" fmla="*/ 42 w 58"/>
                <a:gd name="T3" fmla="*/ 20 h 80"/>
                <a:gd name="T4" fmla="*/ 21 w 58"/>
                <a:gd name="T5" fmla="*/ 40 h 80"/>
                <a:gd name="T6" fmla="*/ 42 w 58"/>
                <a:gd name="T7" fmla="*/ 60 h 80"/>
                <a:gd name="T8" fmla="*/ 58 w 58"/>
                <a:gd name="T9" fmla="*/ 56 h 80"/>
                <a:gd name="T10" fmla="*/ 58 w 58"/>
                <a:gd name="T11" fmla="*/ 77 h 80"/>
                <a:gd name="T12" fmla="*/ 41 w 58"/>
                <a:gd name="T13" fmla="*/ 80 h 80"/>
                <a:gd name="T14" fmla="*/ 0 w 58"/>
                <a:gd name="T15" fmla="*/ 40 h 80"/>
                <a:gd name="T16" fmla="*/ 41 w 58"/>
                <a:gd name="T17" fmla="*/ 0 h 80"/>
                <a:gd name="T18" fmla="*/ 58 w 58"/>
                <a:gd name="T19" fmla="*/ 3 h 80"/>
                <a:gd name="T20" fmla="*/ 58 w 58"/>
                <a:gd name="T21" fmla="*/ 24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solidFill>
              <a:srgbClr val="B2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uk-UA"/>
            </a:p>
          </p:txBody>
        </p:sp>
        <p:sp>
          <p:nvSpPr>
            <p:cNvPr id="957451" name="Freeform 11"/>
            <p:cNvSpPr>
              <a:spLocks/>
            </p:cNvSpPr>
            <p:nvPr/>
          </p:nvSpPr>
          <p:spPr bwMode="auto">
            <a:xfrm>
              <a:off x="3443" y="1971"/>
              <a:ext cx="249" cy="343"/>
            </a:xfrm>
            <a:custGeom>
              <a:avLst/>
              <a:gdLst>
                <a:gd name="T0" fmla="*/ 58 w 58"/>
                <a:gd name="T1" fmla="*/ 24 h 80"/>
                <a:gd name="T2" fmla="*/ 42 w 58"/>
                <a:gd name="T3" fmla="*/ 20 h 80"/>
                <a:gd name="T4" fmla="*/ 21 w 58"/>
                <a:gd name="T5" fmla="*/ 40 h 80"/>
                <a:gd name="T6" fmla="*/ 42 w 58"/>
                <a:gd name="T7" fmla="*/ 60 h 80"/>
                <a:gd name="T8" fmla="*/ 58 w 58"/>
                <a:gd name="T9" fmla="*/ 56 h 80"/>
                <a:gd name="T10" fmla="*/ 58 w 58"/>
                <a:gd name="T11" fmla="*/ 77 h 80"/>
                <a:gd name="T12" fmla="*/ 40 w 58"/>
                <a:gd name="T13" fmla="*/ 80 h 80"/>
                <a:gd name="T14" fmla="*/ 0 w 58"/>
                <a:gd name="T15" fmla="*/ 40 h 80"/>
                <a:gd name="T16" fmla="*/ 40 w 58"/>
                <a:gd name="T17" fmla="*/ 0 h 80"/>
                <a:gd name="T18" fmla="*/ 58 w 58"/>
                <a:gd name="T19" fmla="*/ 3 h 80"/>
                <a:gd name="T20" fmla="*/ 58 w 58"/>
                <a:gd name="T21" fmla="*/ 24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solidFill>
              <a:srgbClr val="B2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uk-UA"/>
            </a:p>
          </p:txBody>
        </p:sp>
        <p:sp>
          <p:nvSpPr>
            <p:cNvPr id="957452" name="Freeform 12"/>
            <p:cNvSpPr>
              <a:spLocks noEditPoints="1"/>
            </p:cNvSpPr>
            <p:nvPr/>
          </p:nvSpPr>
          <p:spPr bwMode="auto">
            <a:xfrm>
              <a:off x="4643" y="1971"/>
              <a:ext cx="342" cy="343"/>
            </a:xfrm>
            <a:custGeom>
              <a:avLst/>
              <a:gdLst>
                <a:gd name="T0" fmla="*/ 80 w 80"/>
                <a:gd name="T1" fmla="*/ 40 h 80"/>
                <a:gd name="T2" fmla="*/ 40 w 80"/>
                <a:gd name="T3" fmla="*/ 80 h 80"/>
                <a:gd name="T4" fmla="*/ 0 w 80"/>
                <a:gd name="T5" fmla="*/ 40 h 80"/>
                <a:gd name="T6" fmla="*/ 40 w 80"/>
                <a:gd name="T7" fmla="*/ 0 h 80"/>
                <a:gd name="T8" fmla="*/ 80 w 80"/>
                <a:gd name="T9" fmla="*/ 40 h 80"/>
                <a:gd name="T10" fmla="*/ 40 w 80"/>
                <a:gd name="T11" fmla="*/ 20 h 80"/>
                <a:gd name="T12" fmla="*/ 20 w 80"/>
                <a:gd name="T13" fmla="*/ 40 h 80"/>
                <a:gd name="T14" fmla="*/ 40 w 80"/>
                <a:gd name="T15" fmla="*/ 60 h 80"/>
                <a:gd name="T16" fmla="*/ 60 w 80"/>
                <a:gd name="T17" fmla="*/ 40 h 80"/>
                <a:gd name="T18" fmla="*/ 40 w 80"/>
                <a:gd name="T19" fmla="*/ 2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solidFill>
              <a:srgbClr val="B2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uk-UA"/>
            </a:p>
          </p:txBody>
        </p:sp>
        <p:sp>
          <p:nvSpPr>
            <p:cNvPr id="957453" name="Freeform 13"/>
            <p:cNvSpPr>
              <a:spLocks/>
            </p:cNvSpPr>
            <p:nvPr/>
          </p:nvSpPr>
          <p:spPr bwMode="auto">
            <a:xfrm>
              <a:off x="4000" y="1971"/>
              <a:ext cx="223" cy="343"/>
            </a:xfrm>
            <a:custGeom>
              <a:avLst/>
              <a:gdLst>
                <a:gd name="T0" fmla="*/ 47 w 52"/>
                <a:gd name="T1" fmla="*/ 19 h 80"/>
                <a:gd name="T2" fmla="*/ 32 w 52"/>
                <a:gd name="T3" fmla="*/ 17 h 80"/>
                <a:gd name="T4" fmla="*/ 20 w 52"/>
                <a:gd name="T5" fmla="*/ 23 h 80"/>
                <a:gd name="T6" fmla="*/ 29 w 52"/>
                <a:gd name="T7" fmla="*/ 30 h 80"/>
                <a:gd name="T8" fmla="*/ 34 w 52"/>
                <a:gd name="T9" fmla="*/ 32 h 80"/>
                <a:gd name="T10" fmla="*/ 52 w 52"/>
                <a:gd name="T11" fmla="*/ 54 h 80"/>
                <a:gd name="T12" fmla="*/ 21 w 52"/>
                <a:gd name="T13" fmla="*/ 80 h 80"/>
                <a:gd name="T14" fmla="*/ 0 w 52"/>
                <a:gd name="T15" fmla="*/ 77 h 80"/>
                <a:gd name="T16" fmla="*/ 0 w 52"/>
                <a:gd name="T17" fmla="*/ 60 h 80"/>
                <a:gd name="T18" fmla="*/ 18 w 52"/>
                <a:gd name="T19" fmla="*/ 63 h 80"/>
                <a:gd name="T20" fmla="*/ 32 w 52"/>
                <a:gd name="T21" fmla="*/ 56 h 80"/>
                <a:gd name="T22" fmla="*/ 23 w 52"/>
                <a:gd name="T23" fmla="*/ 48 h 80"/>
                <a:gd name="T24" fmla="*/ 19 w 52"/>
                <a:gd name="T25" fmla="*/ 47 h 80"/>
                <a:gd name="T26" fmla="*/ 0 w 52"/>
                <a:gd name="T27" fmla="*/ 24 h 80"/>
                <a:gd name="T28" fmla="*/ 28 w 52"/>
                <a:gd name="T29" fmla="*/ 0 h 80"/>
                <a:gd name="T30" fmla="*/ 47 w 52"/>
                <a:gd name="T31" fmla="*/ 3 h 80"/>
                <a:gd name="T32" fmla="*/ 47 w 52"/>
                <a:gd name="T33" fmla="*/ 19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solidFill>
              <a:srgbClr val="B2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uk-UA"/>
            </a:p>
          </p:txBody>
        </p:sp>
        <p:sp>
          <p:nvSpPr>
            <p:cNvPr id="957454" name="Freeform 14"/>
            <p:cNvSpPr>
              <a:spLocks/>
            </p:cNvSpPr>
            <p:nvPr/>
          </p:nvSpPr>
          <p:spPr bwMode="auto">
            <a:xfrm>
              <a:off x="3272" y="1586"/>
              <a:ext cx="81" cy="167"/>
            </a:xfrm>
            <a:custGeom>
              <a:avLst/>
              <a:gdLst>
                <a:gd name="T0" fmla="*/ 19 w 19"/>
                <a:gd name="T1" fmla="*/ 10 h 39"/>
                <a:gd name="T2" fmla="*/ 10 w 19"/>
                <a:gd name="T3" fmla="*/ 0 h 39"/>
                <a:gd name="T4" fmla="*/ 0 w 19"/>
                <a:gd name="T5" fmla="*/ 10 h 39"/>
                <a:gd name="T6" fmla="*/ 0 w 19"/>
                <a:gd name="T7" fmla="*/ 30 h 39"/>
                <a:gd name="T8" fmla="*/ 10 w 19"/>
                <a:gd name="T9" fmla="*/ 39 h 39"/>
                <a:gd name="T10" fmla="*/ 19 w 19"/>
                <a:gd name="T11" fmla="*/ 30 h 39"/>
                <a:gd name="T12" fmla="*/ 19 w 19"/>
                <a:gd name="T13" fmla="*/ 1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solidFill>
              <a:srgbClr val="015F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uk-UA"/>
            </a:p>
          </p:txBody>
        </p:sp>
        <p:sp>
          <p:nvSpPr>
            <p:cNvPr id="957455" name="Freeform 15"/>
            <p:cNvSpPr>
              <a:spLocks/>
            </p:cNvSpPr>
            <p:nvPr/>
          </p:nvSpPr>
          <p:spPr bwMode="auto">
            <a:xfrm>
              <a:off x="3499" y="1474"/>
              <a:ext cx="81" cy="279"/>
            </a:xfrm>
            <a:custGeom>
              <a:avLst/>
              <a:gdLst>
                <a:gd name="T0" fmla="*/ 19 w 19"/>
                <a:gd name="T1" fmla="*/ 9 h 65"/>
                <a:gd name="T2" fmla="*/ 9 w 19"/>
                <a:gd name="T3" fmla="*/ 0 h 65"/>
                <a:gd name="T4" fmla="*/ 0 w 19"/>
                <a:gd name="T5" fmla="*/ 9 h 65"/>
                <a:gd name="T6" fmla="*/ 0 w 19"/>
                <a:gd name="T7" fmla="*/ 56 h 65"/>
                <a:gd name="T8" fmla="*/ 9 w 19"/>
                <a:gd name="T9" fmla="*/ 65 h 65"/>
                <a:gd name="T10" fmla="*/ 19 w 19"/>
                <a:gd name="T11" fmla="*/ 56 h 65"/>
                <a:gd name="T12" fmla="*/ 19 w 19"/>
                <a:gd name="T13" fmla="*/ 9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015F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uk-UA"/>
            </a:p>
          </p:txBody>
        </p:sp>
        <p:sp>
          <p:nvSpPr>
            <p:cNvPr id="957456" name="Freeform 16"/>
            <p:cNvSpPr>
              <a:spLocks/>
            </p:cNvSpPr>
            <p:nvPr/>
          </p:nvSpPr>
          <p:spPr bwMode="auto">
            <a:xfrm>
              <a:off x="3722" y="1320"/>
              <a:ext cx="81" cy="514"/>
            </a:xfrm>
            <a:custGeom>
              <a:avLst/>
              <a:gdLst>
                <a:gd name="T0" fmla="*/ 19 w 19"/>
                <a:gd name="T1" fmla="*/ 9 h 120"/>
                <a:gd name="T2" fmla="*/ 10 w 19"/>
                <a:gd name="T3" fmla="*/ 0 h 120"/>
                <a:gd name="T4" fmla="*/ 0 w 19"/>
                <a:gd name="T5" fmla="*/ 9 h 120"/>
                <a:gd name="T6" fmla="*/ 0 w 19"/>
                <a:gd name="T7" fmla="*/ 111 h 120"/>
                <a:gd name="T8" fmla="*/ 10 w 19"/>
                <a:gd name="T9" fmla="*/ 120 h 120"/>
                <a:gd name="T10" fmla="*/ 19 w 19"/>
                <a:gd name="T11" fmla="*/ 111 h 120"/>
                <a:gd name="T12" fmla="*/ 19 w 19"/>
                <a:gd name="T13" fmla="*/ 9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015F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uk-UA"/>
            </a:p>
          </p:txBody>
        </p:sp>
        <p:sp>
          <p:nvSpPr>
            <p:cNvPr id="957457" name="Freeform 17"/>
            <p:cNvSpPr>
              <a:spLocks/>
            </p:cNvSpPr>
            <p:nvPr/>
          </p:nvSpPr>
          <p:spPr bwMode="auto">
            <a:xfrm>
              <a:off x="3949" y="1474"/>
              <a:ext cx="81" cy="279"/>
            </a:xfrm>
            <a:custGeom>
              <a:avLst/>
              <a:gdLst>
                <a:gd name="T0" fmla="*/ 19 w 19"/>
                <a:gd name="T1" fmla="*/ 9 h 65"/>
                <a:gd name="T2" fmla="*/ 9 w 19"/>
                <a:gd name="T3" fmla="*/ 0 h 65"/>
                <a:gd name="T4" fmla="*/ 0 w 19"/>
                <a:gd name="T5" fmla="*/ 9 h 65"/>
                <a:gd name="T6" fmla="*/ 0 w 19"/>
                <a:gd name="T7" fmla="*/ 56 h 65"/>
                <a:gd name="T8" fmla="*/ 9 w 19"/>
                <a:gd name="T9" fmla="*/ 65 h 65"/>
                <a:gd name="T10" fmla="*/ 19 w 19"/>
                <a:gd name="T11" fmla="*/ 56 h 65"/>
                <a:gd name="T12" fmla="*/ 19 w 19"/>
                <a:gd name="T13" fmla="*/ 9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015F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uk-UA"/>
            </a:p>
          </p:txBody>
        </p:sp>
        <p:sp>
          <p:nvSpPr>
            <p:cNvPr id="957458" name="Freeform 18"/>
            <p:cNvSpPr>
              <a:spLocks/>
            </p:cNvSpPr>
            <p:nvPr/>
          </p:nvSpPr>
          <p:spPr bwMode="auto">
            <a:xfrm>
              <a:off x="4171" y="1586"/>
              <a:ext cx="86" cy="167"/>
            </a:xfrm>
            <a:custGeom>
              <a:avLst/>
              <a:gdLst>
                <a:gd name="T0" fmla="*/ 20 w 20"/>
                <a:gd name="T1" fmla="*/ 10 h 39"/>
                <a:gd name="T2" fmla="*/ 10 w 20"/>
                <a:gd name="T3" fmla="*/ 0 h 39"/>
                <a:gd name="T4" fmla="*/ 0 w 20"/>
                <a:gd name="T5" fmla="*/ 10 h 39"/>
                <a:gd name="T6" fmla="*/ 0 w 20"/>
                <a:gd name="T7" fmla="*/ 30 h 39"/>
                <a:gd name="T8" fmla="*/ 10 w 20"/>
                <a:gd name="T9" fmla="*/ 39 h 39"/>
                <a:gd name="T10" fmla="*/ 20 w 20"/>
                <a:gd name="T11" fmla="*/ 30 h 39"/>
                <a:gd name="T12" fmla="*/ 20 w 20"/>
                <a:gd name="T13" fmla="*/ 1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solidFill>
              <a:srgbClr val="015F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uk-UA"/>
            </a:p>
          </p:txBody>
        </p:sp>
        <p:sp>
          <p:nvSpPr>
            <p:cNvPr id="957459" name="Freeform 19"/>
            <p:cNvSpPr>
              <a:spLocks/>
            </p:cNvSpPr>
            <p:nvPr/>
          </p:nvSpPr>
          <p:spPr bwMode="auto">
            <a:xfrm>
              <a:off x="4398" y="1474"/>
              <a:ext cx="82" cy="279"/>
            </a:xfrm>
            <a:custGeom>
              <a:avLst/>
              <a:gdLst>
                <a:gd name="T0" fmla="*/ 19 w 19"/>
                <a:gd name="T1" fmla="*/ 9 h 65"/>
                <a:gd name="T2" fmla="*/ 10 w 19"/>
                <a:gd name="T3" fmla="*/ 0 h 65"/>
                <a:gd name="T4" fmla="*/ 0 w 19"/>
                <a:gd name="T5" fmla="*/ 9 h 65"/>
                <a:gd name="T6" fmla="*/ 0 w 19"/>
                <a:gd name="T7" fmla="*/ 56 h 65"/>
                <a:gd name="T8" fmla="*/ 10 w 19"/>
                <a:gd name="T9" fmla="*/ 65 h 65"/>
                <a:gd name="T10" fmla="*/ 19 w 19"/>
                <a:gd name="T11" fmla="*/ 56 h 65"/>
                <a:gd name="T12" fmla="*/ 19 w 19"/>
                <a:gd name="T13" fmla="*/ 9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015F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uk-UA"/>
            </a:p>
          </p:txBody>
        </p:sp>
        <p:sp>
          <p:nvSpPr>
            <p:cNvPr id="957460" name="Freeform 20"/>
            <p:cNvSpPr>
              <a:spLocks/>
            </p:cNvSpPr>
            <p:nvPr/>
          </p:nvSpPr>
          <p:spPr bwMode="auto">
            <a:xfrm>
              <a:off x="4625" y="1320"/>
              <a:ext cx="82" cy="514"/>
            </a:xfrm>
            <a:custGeom>
              <a:avLst/>
              <a:gdLst>
                <a:gd name="T0" fmla="*/ 19 w 19"/>
                <a:gd name="T1" fmla="*/ 9 h 120"/>
                <a:gd name="T2" fmla="*/ 9 w 19"/>
                <a:gd name="T3" fmla="*/ 0 h 120"/>
                <a:gd name="T4" fmla="*/ 0 w 19"/>
                <a:gd name="T5" fmla="*/ 9 h 120"/>
                <a:gd name="T6" fmla="*/ 0 w 19"/>
                <a:gd name="T7" fmla="*/ 111 h 120"/>
                <a:gd name="T8" fmla="*/ 9 w 19"/>
                <a:gd name="T9" fmla="*/ 120 h 120"/>
                <a:gd name="T10" fmla="*/ 19 w 19"/>
                <a:gd name="T11" fmla="*/ 111 h 120"/>
                <a:gd name="T12" fmla="*/ 19 w 19"/>
                <a:gd name="T13" fmla="*/ 9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015F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uk-UA"/>
            </a:p>
          </p:txBody>
        </p:sp>
        <p:sp>
          <p:nvSpPr>
            <p:cNvPr id="957461" name="Freeform 21"/>
            <p:cNvSpPr>
              <a:spLocks/>
            </p:cNvSpPr>
            <p:nvPr/>
          </p:nvSpPr>
          <p:spPr bwMode="auto">
            <a:xfrm>
              <a:off x="4848" y="1474"/>
              <a:ext cx="82" cy="279"/>
            </a:xfrm>
            <a:custGeom>
              <a:avLst/>
              <a:gdLst>
                <a:gd name="T0" fmla="*/ 19 w 19"/>
                <a:gd name="T1" fmla="*/ 9 h 65"/>
                <a:gd name="T2" fmla="*/ 10 w 19"/>
                <a:gd name="T3" fmla="*/ 0 h 65"/>
                <a:gd name="T4" fmla="*/ 0 w 19"/>
                <a:gd name="T5" fmla="*/ 9 h 65"/>
                <a:gd name="T6" fmla="*/ 0 w 19"/>
                <a:gd name="T7" fmla="*/ 56 h 65"/>
                <a:gd name="T8" fmla="*/ 10 w 19"/>
                <a:gd name="T9" fmla="*/ 65 h 65"/>
                <a:gd name="T10" fmla="*/ 19 w 19"/>
                <a:gd name="T11" fmla="*/ 56 h 65"/>
                <a:gd name="T12" fmla="*/ 19 w 19"/>
                <a:gd name="T13" fmla="*/ 9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015F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uk-UA"/>
            </a:p>
          </p:txBody>
        </p:sp>
        <p:sp>
          <p:nvSpPr>
            <p:cNvPr id="957462" name="Freeform 22"/>
            <p:cNvSpPr>
              <a:spLocks/>
            </p:cNvSpPr>
            <p:nvPr/>
          </p:nvSpPr>
          <p:spPr bwMode="auto">
            <a:xfrm>
              <a:off x="5075" y="1586"/>
              <a:ext cx="82" cy="167"/>
            </a:xfrm>
            <a:custGeom>
              <a:avLst/>
              <a:gdLst>
                <a:gd name="T0" fmla="*/ 19 w 19"/>
                <a:gd name="T1" fmla="*/ 10 h 39"/>
                <a:gd name="T2" fmla="*/ 9 w 19"/>
                <a:gd name="T3" fmla="*/ 0 h 39"/>
                <a:gd name="T4" fmla="*/ 0 w 19"/>
                <a:gd name="T5" fmla="*/ 10 h 39"/>
                <a:gd name="T6" fmla="*/ 0 w 19"/>
                <a:gd name="T7" fmla="*/ 30 h 39"/>
                <a:gd name="T8" fmla="*/ 9 w 19"/>
                <a:gd name="T9" fmla="*/ 39 h 39"/>
                <a:gd name="T10" fmla="*/ 19 w 19"/>
                <a:gd name="T11" fmla="*/ 30 h 39"/>
                <a:gd name="T12" fmla="*/ 19 w 19"/>
                <a:gd name="T13" fmla="*/ 1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solidFill>
              <a:srgbClr val="015F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uk-UA"/>
            </a:p>
          </p:txBody>
        </p:sp>
      </p:grpSp>
      <p:sp>
        <p:nvSpPr>
          <p:cNvPr id="957463" name="Rectangle 23"/>
          <p:cNvSpPr>
            <a:spLocks noGrp="1" noChangeArrowheads="1"/>
          </p:cNvSpPr>
          <p:nvPr>
            <p:ph type="ctrTitle"/>
          </p:nvPr>
        </p:nvSpPr>
        <p:spPr bwMode="white">
          <a:xfrm>
            <a:off x="650875" y="2676525"/>
            <a:ext cx="3768725" cy="830263"/>
          </a:xfrm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3400" b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altLang="uk-UA" noProof="0" smtClean="0"/>
              <a:t>Click To Edit Master Title Style</a:t>
            </a:r>
          </a:p>
        </p:txBody>
      </p:sp>
      <p:sp>
        <p:nvSpPr>
          <p:cNvPr id="957464" name="Rectangle 24"/>
          <p:cNvSpPr>
            <a:spLocks noGrp="1" noChangeArrowheads="1"/>
          </p:cNvSpPr>
          <p:nvPr>
            <p:ph type="subTitle" idx="1"/>
          </p:nvPr>
        </p:nvSpPr>
        <p:spPr>
          <a:xfrm>
            <a:off x="650875" y="4733925"/>
            <a:ext cx="6940550" cy="419100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algn="ctr" rotWithShape="0">
                    <a:schemeClr val="tx1"/>
                  </a:outerShdw>
                </a:effectLst>
              </a14:hiddenEffects>
            </a:ext>
          </a:extLst>
        </p:spPr>
        <p:txBody>
          <a:bodyPr/>
          <a:lstStyle>
            <a:lvl1pPr marL="0" indent="0">
              <a:lnSpc>
                <a:spcPct val="90000"/>
              </a:lnSpc>
              <a:buFont typeface="Wingdings" pitchFamily="2" charset="2"/>
              <a:buNone/>
              <a:defRPr sz="20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 altLang="uk-UA" noProof="0" smtClean="0"/>
              <a:t>Click to Edit Master Subtitle Style</a:t>
            </a:r>
          </a:p>
        </p:txBody>
      </p:sp>
      <p:pic>
        <p:nvPicPr>
          <p:cNvPr id="957467" name="Picture 27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2663" y="1651000"/>
            <a:ext cx="3033712" cy="269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804152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765925" y="457200"/>
            <a:ext cx="2035175" cy="4895850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55638" y="457200"/>
            <a:ext cx="5957887" cy="4895850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6937534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ru-RU" smtClean="0"/>
              <a:t>Образец подзаголовка</a:t>
            </a:r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796197256"/>
      </p:ext>
    </p:extLst>
  </p:cSld>
  <p:clrMapOvr>
    <a:masterClrMapping/>
  </p:clrMapOvr>
  <p:transition>
    <p:wipe dir="r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954434292"/>
      </p:ext>
    </p:extLst>
  </p:cSld>
  <p:clrMapOvr>
    <a:masterClrMapping/>
  </p:clrMapOvr>
  <p:transition>
    <p:wipe dir="r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4051512345"/>
      </p:ext>
    </p:extLst>
  </p:cSld>
  <p:clrMapOvr>
    <a:masterClrMapping/>
  </p:clrMapOvr>
  <p:transition>
    <p:wipe dir="r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639763" y="3390900"/>
            <a:ext cx="3894137" cy="18557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86300" y="3390900"/>
            <a:ext cx="3894138" cy="18557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235387892"/>
      </p:ext>
    </p:extLst>
  </p:cSld>
  <p:clrMapOvr>
    <a:masterClrMapping/>
  </p:clrMapOvr>
  <p:transition>
    <p:wipe dir="r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346035926"/>
      </p:ext>
    </p:extLst>
  </p:cSld>
  <p:clrMapOvr>
    <a:masterClrMapping/>
  </p:clrMapOvr>
  <p:transition>
    <p:wipe dir="r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172091361"/>
      </p:ext>
    </p:extLst>
  </p:cSld>
  <p:clrMapOvr>
    <a:masterClrMapping/>
  </p:clrMapOvr>
  <p:transition>
    <p:wipe dir="r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8010637"/>
      </p:ext>
    </p:extLst>
  </p:cSld>
  <p:clrMapOvr>
    <a:masterClrMapping/>
  </p:clrMapOvr>
  <p:transition>
    <p:wipe dir="r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3085110714"/>
      </p:ext>
    </p:extLst>
  </p:cSld>
  <p:clrMapOvr>
    <a:masterClrMapping/>
  </p:clrMapOvr>
  <p:transition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33052611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uk-UA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63670002"/>
      </p:ext>
    </p:extLst>
  </p:cSld>
  <p:clrMapOvr>
    <a:masterClrMapping/>
  </p:clrMapOvr>
  <p:transition>
    <p:wipe dir="r"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020346977"/>
      </p:ext>
    </p:extLst>
  </p:cSld>
  <p:clrMapOvr>
    <a:masterClrMapping/>
  </p:clrMapOvr>
  <p:transition>
    <p:wipe dir="r"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596063" y="1312863"/>
            <a:ext cx="1984375" cy="39338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39763" y="1312863"/>
            <a:ext cx="5803900" cy="39338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445995330"/>
      </p:ext>
    </p:extLst>
  </p:cSld>
  <p:clrMapOvr>
    <a:masterClrMapping/>
  </p:clrMapOvr>
  <p:transition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36849221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655638" y="1781175"/>
            <a:ext cx="3894137" cy="3571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702175" y="1781175"/>
            <a:ext cx="3894138" cy="3571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3999027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4761789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1038421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291158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2604909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uk-UA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24664561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41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55638" y="457200"/>
            <a:ext cx="8145462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vert="horz" wrap="square" lIns="82124" tIns="41061" rIns="82124" bIns="41061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uk-UA" smtClean="0"/>
              <a:t>Slide Title</a:t>
            </a:r>
          </a:p>
        </p:txBody>
      </p:sp>
      <p:sp>
        <p:nvSpPr>
          <p:cNvPr id="956420" name="Rectangle 4"/>
          <p:cNvSpPr>
            <a:spLocks noChangeArrowheads="1"/>
          </p:cNvSpPr>
          <p:nvPr/>
        </p:nvSpPr>
        <p:spPr bwMode="auto">
          <a:xfrm>
            <a:off x="0" y="0"/>
            <a:ext cx="9144000" cy="177800"/>
          </a:xfrm>
          <a:prstGeom prst="rect">
            <a:avLst/>
          </a:prstGeom>
          <a:solidFill>
            <a:srgbClr val="015F8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algn="ctr">
                <a:solidFill>
                  <a:srgbClr val="96969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uk-UA"/>
          </a:p>
        </p:txBody>
      </p:sp>
      <p:sp>
        <p:nvSpPr>
          <p:cNvPr id="956421" name="Rectangle 5"/>
          <p:cNvSpPr>
            <a:spLocks noChangeArrowheads="1"/>
          </p:cNvSpPr>
          <p:nvPr/>
        </p:nvSpPr>
        <p:spPr bwMode="auto">
          <a:xfrm>
            <a:off x="1150938" y="6672263"/>
            <a:ext cx="2022475" cy="188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99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124" tIns="41061" rIns="82124" bIns="41061" anchor="b" anchorCtr="1">
            <a:spAutoFit/>
          </a:bodyPr>
          <a:lstStyle>
            <a:lvl1pPr algn="l" defTabSz="814388">
              <a:defRPr sz="2400">
                <a:solidFill>
                  <a:schemeClr val="tx1"/>
                </a:solidFill>
                <a:latin typeface="Arial" charset="0"/>
              </a:defRPr>
            </a:lvl1pPr>
            <a:lvl2pPr marL="406400" algn="l" defTabSz="814388">
              <a:defRPr sz="2400">
                <a:solidFill>
                  <a:schemeClr val="tx1"/>
                </a:solidFill>
                <a:latin typeface="Arial" charset="0"/>
              </a:defRPr>
            </a:lvl2pPr>
            <a:lvl3pPr marL="814388" algn="l" defTabSz="814388">
              <a:defRPr sz="2400">
                <a:solidFill>
                  <a:schemeClr val="tx1"/>
                </a:solidFill>
                <a:latin typeface="Arial" charset="0"/>
              </a:defRPr>
            </a:lvl3pPr>
            <a:lvl4pPr marL="1222375" algn="l" defTabSz="814388">
              <a:defRPr sz="2400">
                <a:solidFill>
                  <a:schemeClr val="tx1"/>
                </a:solidFill>
                <a:latin typeface="Arial" charset="0"/>
              </a:defRPr>
            </a:lvl4pPr>
            <a:lvl5pPr marL="1630363" algn="l" defTabSz="814388">
              <a:defRPr sz="2400">
                <a:solidFill>
                  <a:schemeClr val="tx1"/>
                </a:solidFill>
                <a:latin typeface="Arial" charset="0"/>
              </a:defRPr>
            </a:lvl5pPr>
            <a:lvl6pPr marL="2087563" defTabSz="8143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544763" defTabSz="8143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001963" defTabSz="8143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459163" defTabSz="8143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uk-UA" sz="700">
                <a:solidFill>
                  <a:srgbClr val="D3D3D3"/>
                </a:solidFill>
              </a:rPr>
              <a:t>© 2006 Cisco Systems, Inc. All rights reserved.</a:t>
            </a:r>
          </a:p>
        </p:txBody>
      </p:sp>
      <p:sp>
        <p:nvSpPr>
          <p:cNvPr id="956422" name="Rectangle 6"/>
          <p:cNvSpPr>
            <a:spLocks noChangeArrowheads="1"/>
          </p:cNvSpPr>
          <p:nvPr/>
        </p:nvSpPr>
        <p:spPr bwMode="auto">
          <a:xfrm>
            <a:off x="3400425" y="6672263"/>
            <a:ext cx="650875" cy="188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124" tIns="41061" rIns="82124" bIns="41061" anchor="b">
            <a:spAutoFit/>
          </a:bodyPr>
          <a:lstStyle>
            <a:lvl1pPr algn="l" defTabSz="814388">
              <a:defRPr sz="2400">
                <a:solidFill>
                  <a:schemeClr val="tx1"/>
                </a:solidFill>
                <a:latin typeface="Arial" charset="0"/>
              </a:defRPr>
            </a:lvl1pPr>
            <a:lvl2pPr marL="406400" algn="l" defTabSz="814388">
              <a:defRPr sz="2400">
                <a:solidFill>
                  <a:schemeClr val="tx1"/>
                </a:solidFill>
                <a:latin typeface="Arial" charset="0"/>
              </a:defRPr>
            </a:lvl2pPr>
            <a:lvl3pPr marL="814388" algn="l" defTabSz="814388">
              <a:defRPr sz="2400">
                <a:solidFill>
                  <a:schemeClr val="tx1"/>
                </a:solidFill>
                <a:latin typeface="Arial" charset="0"/>
              </a:defRPr>
            </a:lvl3pPr>
            <a:lvl4pPr marL="1222375" algn="l" defTabSz="814388">
              <a:defRPr sz="2400">
                <a:solidFill>
                  <a:schemeClr val="tx1"/>
                </a:solidFill>
                <a:latin typeface="Arial" charset="0"/>
              </a:defRPr>
            </a:lvl4pPr>
            <a:lvl5pPr marL="1630363" algn="l" defTabSz="814388">
              <a:defRPr sz="2400">
                <a:solidFill>
                  <a:schemeClr val="tx1"/>
                </a:solidFill>
                <a:latin typeface="Arial" charset="0"/>
              </a:defRPr>
            </a:lvl5pPr>
            <a:lvl6pPr marL="2087563" defTabSz="8143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544763" defTabSz="8143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001963" defTabSz="8143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459163" defTabSz="8143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>
              <a:lnSpc>
                <a:spcPct val="100000"/>
              </a:lnSpc>
            </a:pPr>
            <a:r>
              <a:rPr lang="en-US" altLang="uk-UA" sz="700">
                <a:solidFill>
                  <a:srgbClr val="D3D3D3"/>
                </a:solidFill>
              </a:rPr>
              <a:t>Cisco Public</a:t>
            </a:r>
          </a:p>
        </p:txBody>
      </p:sp>
      <p:sp>
        <p:nvSpPr>
          <p:cNvPr id="956423" name="Rectangle 7"/>
          <p:cNvSpPr>
            <a:spLocks noChangeArrowheads="1"/>
          </p:cNvSpPr>
          <p:nvPr/>
        </p:nvSpPr>
        <p:spPr bwMode="auto">
          <a:xfrm>
            <a:off x="193675" y="6672263"/>
            <a:ext cx="962025" cy="188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99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2124" tIns="41061" rIns="82124" bIns="41061" anchor="b">
            <a:spAutoFit/>
          </a:bodyPr>
          <a:lstStyle>
            <a:lvl1pPr algn="l" defTabSz="814388">
              <a:defRPr sz="2400">
                <a:solidFill>
                  <a:schemeClr val="tx1"/>
                </a:solidFill>
                <a:latin typeface="Arial" charset="0"/>
              </a:defRPr>
            </a:lvl1pPr>
            <a:lvl2pPr marL="406400" algn="l" defTabSz="814388">
              <a:defRPr sz="2400">
                <a:solidFill>
                  <a:schemeClr val="tx1"/>
                </a:solidFill>
                <a:latin typeface="Arial" charset="0"/>
              </a:defRPr>
            </a:lvl2pPr>
            <a:lvl3pPr marL="814388" algn="l" defTabSz="814388">
              <a:defRPr sz="2400">
                <a:solidFill>
                  <a:schemeClr val="tx1"/>
                </a:solidFill>
                <a:latin typeface="Arial" charset="0"/>
              </a:defRPr>
            </a:lvl3pPr>
            <a:lvl4pPr marL="1222375" algn="l" defTabSz="814388">
              <a:defRPr sz="2400">
                <a:solidFill>
                  <a:schemeClr val="tx1"/>
                </a:solidFill>
                <a:latin typeface="Arial" charset="0"/>
              </a:defRPr>
            </a:lvl4pPr>
            <a:lvl5pPr marL="1630363" algn="l" defTabSz="814388">
              <a:defRPr sz="2400">
                <a:solidFill>
                  <a:schemeClr val="tx1"/>
                </a:solidFill>
                <a:latin typeface="Arial" charset="0"/>
              </a:defRPr>
            </a:lvl5pPr>
            <a:lvl6pPr marL="2087563" defTabSz="8143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544763" defTabSz="8143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001963" defTabSz="8143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459163" defTabSz="8143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uk-UA" sz="700">
                <a:solidFill>
                  <a:srgbClr val="D3D3D3"/>
                </a:solidFill>
              </a:rPr>
              <a:t>ITE 1 Chapter 6</a:t>
            </a:r>
          </a:p>
        </p:txBody>
      </p:sp>
      <p:sp>
        <p:nvSpPr>
          <p:cNvPr id="956424" name="Rectangle 8"/>
          <p:cNvSpPr>
            <a:spLocks noChangeArrowheads="1"/>
          </p:cNvSpPr>
          <p:nvPr/>
        </p:nvSpPr>
        <p:spPr bwMode="auto">
          <a:xfrm>
            <a:off x="8596313" y="6626225"/>
            <a:ext cx="320675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124" tIns="41061" rIns="82124" bIns="41061" anchor="b">
            <a:spAutoFit/>
          </a:bodyPr>
          <a:lstStyle>
            <a:lvl1pPr algn="l" defTabSz="814388">
              <a:defRPr sz="2400">
                <a:solidFill>
                  <a:schemeClr val="tx1"/>
                </a:solidFill>
                <a:latin typeface="Arial" charset="0"/>
              </a:defRPr>
            </a:lvl1pPr>
            <a:lvl2pPr marL="406400" algn="l" defTabSz="814388">
              <a:defRPr sz="2400">
                <a:solidFill>
                  <a:schemeClr val="tx1"/>
                </a:solidFill>
                <a:latin typeface="Arial" charset="0"/>
              </a:defRPr>
            </a:lvl2pPr>
            <a:lvl3pPr marL="814388" algn="l" defTabSz="814388">
              <a:defRPr sz="2400">
                <a:solidFill>
                  <a:schemeClr val="tx1"/>
                </a:solidFill>
                <a:latin typeface="Arial" charset="0"/>
              </a:defRPr>
            </a:lvl3pPr>
            <a:lvl4pPr marL="1222375" algn="l" defTabSz="814388">
              <a:defRPr sz="2400">
                <a:solidFill>
                  <a:schemeClr val="tx1"/>
                </a:solidFill>
                <a:latin typeface="Arial" charset="0"/>
              </a:defRPr>
            </a:lvl4pPr>
            <a:lvl5pPr marL="1630363" algn="l" defTabSz="814388">
              <a:defRPr sz="2400">
                <a:solidFill>
                  <a:schemeClr val="tx1"/>
                </a:solidFill>
                <a:latin typeface="Arial" charset="0"/>
              </a:defRPr>
            </a:lvl5pPr>
            <a:lvl6pPr marL="2087563" defTabSz="8143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544763" defTabSz="8143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001963" defTabSz="8143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459163" defTabSz="8143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>
              <a:lnSpc>
                <a:spcPct val="100000"/>
              </a:lnSpc>
            </a:pPr>
            <a:fld id="{5CB0A256-2739-40B5-B6AE-1744EB3E2909}" type="slidenum">
              <a:rPr lang="en-US" altLang="uk-UA" sz="1000">
                <a:solidFill>
                  <a:srgbClr val="D3D3D3"/>
                </a:solidFill>
              </a:rPr>
              <a:pPr algn="r">
                <a:lnSpc>
                  <a:spcPct val="100000"/>
                </a:lnSpc>
              </a:pPr>
              <a:t>‹#›</a:t>
            </a:fld>
            <a:endParaRPr lang="en-US" altLang="uk-UA" sz="1000">
              <a:solidFill>
                <a:srgbClr val="D3D3D3"/>
              </a:solidFill>
            </a:endParaRPr>
          </a:p>
        </p:txBody>
      </p:sp>
      <p:sp>
        <p:nvSpPr>
          <p:cNvPr id="956425" name="Rectangle 9"/>
          <p:cNvSpPr>
            <a:spLocks noGrp="1" noChangeArrowheads="1"/>
          </p:cNvSpPr>
          <p:nvPr>
            <p:ph type="body" idx="1"/>
          </p:nvPr>
        </p:nvSpPr>
        <p:spPr bwMode="auto">
          <a:xfrm>
            <a:off x="655638" y="1781175"/>
            <a:ext cx="7940675" cy="3571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06774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2124" tIns="41061" rIns="82124" bIns="4106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uk-UA" smtClean="0"/>
              <a:t>Body Text</a:t>
            </a:r>
          </a:p>
          <a:p>
            <a:pPr lvl="1"/>
            <a:r>
              <a:rPr lang="en-US" altLang="uk-UA" smtClean="0"/>
              <a:t>Second Level</a:t>
            </a:r>
          </a:p>
          <a:p>
            <a:pPr lvl="2"/>
            <a:r>
              <a:rPr lang="en-US" altLang="uk-UA" smtClean="0"/>
              <a:t>Third Level</a:t>
            </a:r>
          </a:p>
          <a:p>
            <a:pPr lvl="3"/>
            <a:r>
              <a:rPr lang="en-US" altLang="uk-UA" smtClean="0"/>
              <a:t>Fourth Level</a:t>
            </a:r>
          </a:p>
          <a:p>
            <a:pPr lvl="4"/>
            <a:r>
              <a:rPr lang="en-US" altLang="uk-UA" smtClean="0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</p:sldLayoutIdLst>
  <p:timing>
    <p:tnLst>
      <p:par>
        <p:cTn id="1" dur="indefinite" restart="never" nodeType="tmRoot"/>
      </p:par>
    </p:tnLst>
  </p:timing>
  <p:txStyles>
    <p:titleStyle>
      <a:lvl1pPr algn="l" defTabSz="814388" rtl="0" fontAlgn="base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+mj-lt"/>
          <a:ea typeface="+mj-ea"/>
          <a:cs typeface="+mj-cs"/>
        </a:defRPr>
      </a:lvl1pPr>
      <a:lvl2pPr algn="l" defTabSz="814388" rtl="0" fontAlgn="base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2pPr>
      <a:lvl3pPr algn="l" defTabSz="814388" rtl="0" fontAlgn="base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3pPr>
      <a:lvl4pPr algn="l" defTabSz="814388" rtl="0" fontAlgn="base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4pPr>
      <a:lvl5pPr algn="l" defTabSz="814388" rtl="0" fontAlgn="base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5pPr>
      <a:lvl6pPr marL="457200" algn="l" defTabSz="814388" rtl="0" fontAlgn="base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6pPr>
      <a:lvl7pPr marL="914400" algn="l" defTabSz="814388" rtl="0" fontAlgn="base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7pPr>
      <a:lvl8pPr marL="1371600" algn="l" defTabSz="814388" rtl="0" fontAlgn="base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8pPr>
      <a:lvl9pPr marL="1828800" algn="l" defTabSz="814388" rtl="0" fontAlgn="base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9pPr>
    </p:titleStyle>
    <p:bodyStyle>
      <a:lvl1pPr marL="236538" indent="-236538" algn="l" defTabSz="814388" rtl="0" eaLnBrk="0" fontAlgn="base" hangingPunct="0">
        <a:lnSpc>
          <a:spcPct val="95000"/>
        </a:lnSpc>
        <a:spcBef>
          <a:spcPct val="50000"/>
        </a:spcBef>
        <a:spcAft>
          <a:spcPct val="0"/>
        </a:spcAft>
        <a:buClr>
          <a:schemeClr val="tx2"/>
        </a:buClr>
        <a:buSzPct val="100000"/>
        <a:buFont typeface="Wingdings" pitchFamily="2" charset="2"/>
        <a:buChar char="§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574675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defRPr sz="2000">
          <a:solidFill>
            <a:schemeClr val="tx1"/>
          </a:solidFill>
          <a:latin typeface="+mn-lt"/>
        </a:defRPr>
      </a:lvl2pPr>
      <a:lvl3pPr marL="914400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defRPr sz="2000">
          <a:solidFill>
            <a:schemeClr val="tx1"/>
          </a:solidFill>
          <a:latin typeface="+mn-lt"/>
        </a:defRPr>
      </a:lvl3pPr>
      <a:lvl4pPr marL="1254125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defRPr sz="2000">
          <a:solidFill>
            <a:schemeClr val="tx1"/>
          </a:solidFill>
          <a:latin typeface="+mn-lt"/>
        </a:defRPr>
      </a:lvl4pPr>
      <a:lvl5pPr marL="1604963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defRPr sz="2000">
          <a:solidFill>
            <a:schemeClr val="tx1"/>
          </a:solidFill>
          <a:latin typeface="+mn-lt"/>
        </a:defRPr>
      </a:lvl5pPr>
      <a:lvl6pPr marL="2062163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defRPr sz="2000">
          <a:solidFill>
            <a:schemeClr val="tx1"/>
          </a:solidFill>
          <a:latin typeface="+mn-lt"/>
        </a:defRPr>
      </a:lvl6pPr>
      <a:lvl7pPr marL="2519363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defRPr sz="2000">
          <a:solidFill>
            <a:schemeClr val="tx1"/>
          </a:solidFill>
          <a:latin typeface="+mn-lt"/>
        </a:defRPr>
      </a:lvl7pPr>
      <a:lvl8pPr marL="2976563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defRPr sz="2000">
          <a:solidFill>
            <a:schemeClr val="tx1"/>
          </a:solidFill>
          <a:latin typeface="+mn-lt"/>
        </a:defRPr>
      </a:lvl8pPr>
      <a:lvl9pPr marL="3433763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defRPr sz="2000">
          <a:solidFill>
            <a:schemeClr val="tx1"/>
          </a:solidFill>
          <a:latin typeface="+mn-lt"/>
        </a:defRPr>
      </a:lvl9pPr>
    </p:bodyStyle>
    <p:otherStyle>
      <a:defPPr>
        <a:defRPr lang="uk-U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490" name="Rectangle 2"/>
          <p:cNvSpPr>
            <a:spLocks noChangeArrowheads="1"/>
          </p:cNvSpPr>
          <p:nvPr/>
        </p:nvSpPr>
        <p:spPr bwMode="auto">
          <a:xfrm>
            <a:off x="0" y="0"/>
            <a:ext cx="9144000" cy="3144838"/>
          </a:xfrm>
          <a:prstGeom prst="rect">
            <a:avLst/>
          </a:prstGeom>
          <a:solidFill>
            <a:srgbClr val="015F8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algn="ctr">
                <a:solidFill>
                  <a:srgbClr val="96969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uk-UA"/>
          </a:p>
        </p:txBody>
      </p:sp>
      <p:sp>
        <p:nvSpPr>
          <p:cNvPr id="959491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639763" y="1312863"/>
            <a:ext cx="3551237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2124" tIns="41061" rIns="82124" bIns="4106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uk-UA" smtClean="0"/>
              <a:t>Segue and Q&amp;A</a:t>
            </a:r>
          </a:p>
        </p:txBody>
      </p:sp>
      <p:sp>
        <p:nvSpPr>
          <p:cNvPr id="959492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639763" y="3390900"/>
            <a:ext cx="7940675" cy="1855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2124" tIns="41061" rIns="82124" bIns="4106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uk-UA" smtClean="0"/>
              <a:t>Subtitle</a:t>
            </a:r>
          </a:p>
        </p:txBody>
      </p:sp>
      <p:sp>
        <p:nvSpPr>
          <p:cNvPr id="959493" name="Rectangle 5"/>
          <p:cNvSpPr>
            <a:spLocks noChangeArrowheads="1"/>
          </p:cNvSpPr>
          <p:nvPr/>
        </p:nvSpPr>
        <p:spPr bwMode="auto">
          <a:xfrm>
            <a:off x="1150938" y="6672263"/>
            <a:ext cx="2022475" cy="188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99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124" tIns="41061" rIns="82124" bIns="41061" anchor="b" anchorCtr="1">
            <a:spAutoFit/>
          </a:bodyPr>
          <a:lstStyle>
            <a:lvl1pPr algn="l" defTabSz="814388">
              <a:defRPr sz="2400">
                <a:solidFill>
                  <a:schemeClr val="tx1"/>
                </a:solidFill>
                <a:latin typeface="Arial" charset="0"/>
              </a:defRPr>
            </a:lvl1pPr>
            <a:lvl2pPr marL="406400" algn="l" defTabSz="814388">
              <a:defRPr sz="2400">
                <a:solidFill>
                  <a:schemeClr val="tx1"/>
                </a:solidFill>
                <a:latin typeface="Arial" charset="0"/>
              </a:defRPr>
            </a:lvl2pPr>
            <a:lvl3pPr marL="814388" algn="l" defTabSz="814388">
              <a:defRPr sz="2400">
                <a:solidFill>
                  <a:schemeClr val="tx1"/>
                </a:solidFill>
                <a:latin typeface="Arial" charset="0"/>
              </a:defRPr>
            </a:lvl3pPr>
            <a:lvl4pPr marL="1222375" algn="l" defTabSz="814388">
              <a:defRPr sz="2400">
                <a:solidFill>
                  <a:schemeClr val="tx1"/>
                </a:solidFill>
                <a:latin typeface="Arial" charset="0"/>
              </a:defRPr>
            </a:lvl4pPr>
            <a:lvl5pPr marL="1630363" algn="l" defTabSz="814388">
              <a:defRPr sz="2400">
                <a:solidFill>
                  <a:schemeClr val="tx1"/>
                </a:solidFill>
                <a:latin typeface="Arial" charset="0"/>
              </a:defRPr>
            </a:lvl5pPr>
            <a:lvl6pPr marL="2087563" defTabSz="8143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544763" defTabSz="8143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001963" defTabSz="8143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459163" defTabSz="8143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uk-UA" sz="700">
                <a:solidFill>
                  <a:srgbClr val="D3D3D3"/>
                </a:solidFill>
              </a:rPr>
              <a:t>© 2006 Cisco Systems, Inc. All rights reserved.</a:t>
            </a:r>
          </a:p>
        </p:txBody>
      </p:sp>
      <p:sp>
        <p:nvSpPr>
          <p:cNvPr id="959494" name="Rectangle 6"/>
          <p:cNvSpPr>
            <a:spLocks noChangeArrowheads="1"/>
          </p:cNvSpPr>
          <p:nvPr/>
        </p:nvSpPr>
        <p:spPr bwMode="auto">
          <a:xfrm>
            <a:off x="3400425" y="6672263"/>
            <a:ext cx="650875" cy="188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124" tIns="41061" rIns="82124" bIns="41061" anchor="b">
            <a:spAutoFit/>
          </a:bodyPr>
          <a:lstStyle>
            <a:lvl1pPr algn="l" defTabSz="814388">
              <a:defRPr sz="2400">
                <a:solidFill>
                  <a:schemeClr val="tx1"/>
                </a:solidFill>
                <a:latin typeface="Arial" charset="0"/>
              </a:defRPr>
            </a:lvl1pPr>
            <a:lvl2pPr marL="406400" algn="l" defTabSz="814388">
              <a:defRPr sz="2400">
                <a:solidFill>
                  <a:schemeClr val="tx1"/>
                </a:solidFill>
                <a:latin typeface="Arial" charset="0"/>
              </a:defRPr>
            </a:lvl2pPr>
            <a:lvl3pPr marL="814388" algn="l" defTabSz="814388">
              <a:defRPr sz="2400">
                <a:solidFill>
                  <a:schemeClr val="tx1"/>
                </a:solidFill>
                <a:latin typeface="Arial" charset="0"/>
              </a:defRPr>
            </a:lvl3pPr>
            <a:lvl4pPr marL="1222375" algn="l" defTabSz="814388">
              <a:defRPr sz="2400">
                <a:solidFill>
                  <a:schemeClr val="tx1"/>
                </a:solidFill>
                <a:latin typeface="Arial" charset="0"/>
              </a:defRPr>
            </a:lvl4pPr>
            <a:lvl5pPr marL="1630363" algn="l" defTabSz="814388">
              <a:defRPr sz="2400">
                <a:solidFill>
                  <a:schemeClr val="tx1"/>
                </a:solidFill>
                <a:latin typeface="Arial" charset="0"/>
              </a:defRPr>
            </a:lvl5pPr>
            <a:lvl6pPr marL="2087563" defTabSz="8143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544763" defTabSz="8143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001963" defTabSz="8143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459163" defTabSz="8143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>
              <a:lnSpc>
                <a:spcPct val="100000"/>
              </a:lnSpc>
            </a:pPr>
            <a:r>
              <a:rPr lang="en-US" altLang="uk-UA" sz="700">
                <a:solidFill>
                  <a:srgbClr val="D3D3D3"/>
                </a:solidFill>
              </a:rPr>
              <a:t>Cisco Public</a:t>
            </a:r>
          </a:p>
        </p:txBody>
      </p:sp>
      <p:sp>
        <p:nvSpPr>
          <p:cNvPr id="959495" name="Rectangle 7"/>
          <p:cNvSpPr>
            <a:spLocks noChangeArrowheads="1"/>
          </p:cNvSpPr>
          <p:nvPr/>
        </p:nvSpPr>
        <p:spPr bwMode="auto">
          <a:xfrm>
            <a:off x="193675" y="6672263"/>
            <a:ext cx="962025" cy="188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99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2124" tIns="41061" rIns="82124" bIns="41061" anchor="b">
            <a:spAutoFit/>
          </a:bodyPr>
          <a:lstStyle>
            <a:lvl1pPr algn="l" defTabSz="814388">
              <a:defRPr sz="2400">
                <a:solidFill>
                  <a:schemeClr val="tx1"/>
                </a:solidFill>
                <a:latin typeface="Arial" charset="0"/>
              </a:defRPr>
            </a:lvl1pPr>
            <a:lvl2pPr marL="406400" algn="l" defTabSz="814388">
              <a:defRPr sz="2400">
                <a:solidFill>
                  <a:schemeClr val="tx1"/>
                </a:solidFill>
                <a:latin typeface="Arial" charset="0"/>
              </a:defRPr>
            </a:lvl2pPr>
            <a:lvl3pPr marL="814388" algn="l" defTabSz="814388">
              <a:defRPr sz="2400">
                <a:solidFill>
                  <a:schemeClr val="tx1"/>
                </a:solidFill>
                <a:latin typeface="Arial" charset="0"/>
              </a:defRPr>
            </a:lvl3pPr>
            <a:lvl4pPr marL="1222375" algn="l" defTabSz="814388">
              <a:defRPr sz="2400">
                <a:solidFill>
                  <a:schemeClr val="tx1"/>
                </a:solidFill>
                <a:latin typeface="Arial" charset="0"/>
              </a:defRPr>
            </a:lvl4pPr>
            <a:lvl5pPr marL="1630363" algn="l" defTabSz="814388">
              <a:defRPr sz="2400">
                <a:solidFill>
                  <a:schemeClr val="tx1"/>
                </a:solidFill>
                <a:latin typeface="Arial" charset="0"/>
              </a:defRPr>
            </a:lvl5pPr>
            <a:lvl6pPr marL="2087563" defTabSz="8143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544763" defTabSz="8143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001963" defTabSz="8143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459163" defTabSz="8143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uk-UA" sz="700">
                <a:solidFill>
                  <a:srgbClr val="D3D3D3"/>
                </a:solidFill>
              </a:rPr>
              <a:t>BSCI Module 6</a:t>
            </a:r>
          </a:p>
        </p:txBody>
      </p:sp>
      <p:sp>
        <p:nvSpPr>
          <p:cNvPr id="959496" name="Rectangle 8"/>
          <p:cNvSpPr>
            <a:spLocks noChangeArrowheads="1"/>
          </p:cNvSpPr>
          <p:nvPr/>
        </p:nvSpPr>
        <p:spPr bwMode="auto">
          <a:xfrm>
            <a:off x="8596313" y="6626225"/>
            <a:ext cx="320675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124" tIns="41061" rIns="82124" bIns="41061" anchor="b">
            <a:spAutoFit/>
          </a:bodyPr>
          <a:lstStyle>
            <a:lvl1pPr algn="l" defTabSz="814388">
              <a:defRPr sz="2400">
                <a:solidFill>
                  <a:schemeClr val="tx1"/>
                </a:solidFill>
                <a:latin typeface="Arial" charset="0"/>
              </a:defRPr>
            </a:lvl1pPr>
            <a:lvl2pPr marL="406400" algn="l" defTabSz="814388">
              <a:defRPr sz="2400">
                <a:solidFill>
                  <a:schemeClr val="tx1"/>
                </a:solidFill>
                <a:latin typeface="Arial" charset="0"/>
              </a:defRPr>
            </a:lvl2pPr>
            <a:lvl3pPr marL="814388" algn="l" defTabSz="814388">
              <a:defRPr sz="2400">
                <a:solidFill>
                  <a:schemeClr val="tx1"/>
                </a:solidFill>
                <a:latin typeface="Arial" charset="0"/>
              </a:defRPr>
            </a:lvl3pPr>
            <a:lvl4pPr marL="1222375" algn="l" defTabSz="814388">
              <a:defRPr sz="2400">
                <a:solidFill>
                  <a:schemeClr val="tx1"/>
                </a:solidFill>
                <a:latin typeface="Arial" charset="0"/>
              </a:defRPr>
            </a:lvl4pPr>
            <a:lvl5pPr marL="1630363" algn="l" defTabSz="814388">
              <a:defRPr sz="2400">
                <a:solidFill>
                  <a:schemeClr val="tx1"/>
                </a:solidFill>
                <a:latin typeface="Arial" charset="0"/>
              </a:defRPr>
            </a:lvl5pPr>
            <a:lvl6pPr marL="2087563" defTabSz="8143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544763" defTabSz="8143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001963" defTabSz="8143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459163" defTabSz="8143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>
              <a:lnSpc>
                <a:spcPct val="100000"/>
              </a:lnSpc>
            </a:pPr>
            <a:fld id="{8E86598C-B441-4658-94EA-A4C038A05884}" type="slidenum">
              <a:rPr lang="en-US" altLang="uk-UA" sz="1000">
                <a:solidFill>
                  <a:srgbClr val="D3D3D3"/>
                </a:solidFill>
              </a:rPr>
              <a:pPr algn="r">
                <a:lnSpc>
                  <a:spcPct val="100000"/>
                </a:lnSpc>
              </a:pPr>
              <a:t>‹#›</a:t>
            </a:fld>
            <a:endParaRPr lang="en-US" altLang="uk-UA" sz="1000">
              <a:solidFill>
                <a:srgbClr val="D3D3D3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</p:sldLayoutIdLst>
  <p:transition>
    <p:wipe dir="r"/>
  </p:transition>
  <p:timing>
    <p:tnLst>
      <p:par>
        <p:cTn id="1" dur="indefinite" restart="never" nodeType="tmRoot"/>
      </p:par>
    </p:tnLst>
  </p:timing>
  <p:txStyles>
    <p:titleStyle>
      <a:lvl1pPr algn="l" defTabSz="814388" rtl="0" fontAlgn="base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rgbClr val="FFFFFF"/>
          </a:solidFill>
          <a:latin typeface="+mj-lt"/>
          <a:ea typeface="+mj-ea"/>
          <a:cs typeface="+mj-cs"/>
        </a:defRPr>
      </a:lvl1pPr>
      <a:lvl2pPr algn="l" defTabSz="814388" rtl="0" fontAlgn="base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rgbClr val="FFFFFF"/>
          </a:solidFill>
          <a:latin typeface="Arial" charset="0"/>
        </a:defRPr>
      </a:lvl2pPr>
      <a:lvl3pPr algn="l" defTabSz="814388" rtl="0" fontAlgn="base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rgbClr val="FFFFFF"/>
          </a:solidFill>
          <a:latin typeface="Arial" charset="0"/>
        </a:defRPr>
      </a:lvl3pPr>
      <a:lvl4pPr algn="l" defTabSz="814388" rtl="0" fontAlgn="base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rgbClr val="FFFFFF"/>
          </a:solidFill>
          <a:latin typeface="Arial" charset="0"/>
        </a:defRPr>
      </a:lvl4pPr>
      <a:lvl5pPr algn="l" defTabSz="814388" rtl="0" fontAlgn="base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rgbClr val="FFFFFF"/>
          </a:solidFill>
          <a:latin typeface="Arial" charset="0"/>
        </a:defRPr>
      </a:lvl5pPr>
      <a:lvl6pPr marL="457200" algn="l" defTabSz="814388" rtl="0" fontAlgn="base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rgbClr val="FFFFFF"/>
          </a:solidFill>
          <a:latin typeface="Arial" charset="0"/>
        </a:defRPr>
      </a:lvl6pPr>
      <a:lvl7pPr marL="914400" algn="l" defTabSz="814388" rtl="0" fontAlgn="base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rgbClr val="FFFFFF"/>
          </a:solidFill>
          <a:latin typeface="Arial" charset="0"/>
        </a:defRPr>
      </a:lvl7pPr>
      <a:lvl8pPr marL="1371600" algn="l" defTabSz="814388" rtl="0" fontAlgn="base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rgbClr val="FFFFFF"/>
          </a:solidFill>
          <a:latin typeface="Arial" charset="0"/>
        </a:defRPr>
      </a:lvl8pPr>
      <a:lvl9pPr marL="1828800" algn="l" defTabSz="814388" rtl="0" fontAlgn="base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rgbClr val="FFFFFF"/>
          </a:solidFill>
          <a:latin typeface="Arial" charset="0"/>
        </a:defRPr>
      </a:lvl9pPr>
    </p:titleStyle>
    <p:bodyStyle>
      <a:lvl1pPr algn="l" defTabSz="814388" rtl="0" fontAlgn="base">
        <a:lnSpc>
          <a:spcPct val="90000"/>
        </a:lnSpc>
        <a:spcBef>
          <a:spcPct val="0"/>
        </a:spcBef>
        <a:spcAft>
          <a:spcPct val="0"/>
        </a:spcAft>
        <a:defRPr sz="2000">
          <a:solidFill>
            <a:schemeClr val="bg2"/>
          </a:solidFill>
          <a:latin typeface="+mn-lt"/>
          <a:ea typeface="+mn-ea"/>
          <a:cs typeface="+mn-cs"/>
        </a:defRPr>
      </a:lvl1pPr>
      <a:lvl2pPr algn="l" defTabSz="814388" rtl="0" fontAlgn="base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rgbClr val="717171"/>
          </a:solidFill>
          <a:latin typeface="+mn-lt"/>
        </a:defRPr>
      </a:lvl2pPr>
      <a:lvl3pPr algn="l" defTabSz="814388" rtl="0" fontAlgn="base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rgbClr val="717171"/>
          </a:solidFill>
          <a:latin typeface="+mn-lt"/>
        </a:defRPr>
      </a:lvl3pPr>
      <a:lvl4pPr algn="l" defTabSz="814388" rtl="0" fontAlgn="base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rgbClr val="717171"/>
          </a:solidFill>
          <a:latin typeface="+mn-lt"/>
        </a:defRPr>
      </a:lvl4pPr>
      <a:lvl5pPr algn="l" defTabSz="814388" rtl="0" fontAlgn="base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rgbClr val="717171"/>
          </a:solidFill>
          <a:latin typeface="+mn-lt"/>
        </a:defRPr>
      </a:lvl5pPr>
      <a:lvl6pPr marL="457200" algn="l" defTabSz="814388" rtl="0" fontAlgn="base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rgbClr val="717171"/>
          </a:solidFill>
          <a:latin typeface="+mn-lt"/>
        </a:defRPr>
      </a:lvl6pPr>
      <a:lvl7pPr marL="914400" algn="l" defTabSz="814388" rtl="0" fontAlgn="base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rgbClr val="717171"/>
          </a:solidFill>
          <a:latin typeface="+mn-lt"/>
        </a:defRPr>
      </a:lvl7pPr>
      <a:lvl8pPr marL="1371600" algn="l" defTabSz="814388" rtl="0" fontAlgn="base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rgbClr val="717171"/>
          </a:solidFill>
          <a:latin typeface="+mn-lt"/>
        </a:defRPr>
      </a:lvl8pPr>
      <a:lvl9pPr marL="1828800" algn="l" defTabSz="814388" rtl="0" fontAlgn="base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rgbClr val="717171"/>
          </a:solidFill>
          <a:latin typeface="+mn-lt"/>
        </a:defRPr>
      </a:lvl9pPr>
    </p:bodyStyle>
    <p:otherStyle>
      <a:defPPr>
        <a:defRPr lang="uk-U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gle.ca/imgres?um=1&amp;hl=en&amp;safe=off&amp;tbo=d&amp;biw=943&amp;bih=434&amp;tbs=isz:l&amp;tbm=isch&amp;tbnid=h1UoOIYFLIcE7M:&amp;imgrefurl=http://www.alibaba.com/product-gs/405309906/STP_Cat6_Cable_500HMZ_4X2X0_57.html&amp;docid=Lu4rdAD7UVFVMM&amp;itg=1&amp;imgurl=http://i01.i.aliimg.com/img/pb/501/067/326/326067501_456.jpg&amp;w=1200&amp;h=1468&amp;ei=8DW3UKqRGaS72QXg94HYBQ&amp;zoom=1&amp;iact=hc&amp;vpx=498&amp;vpy=21&amp;dur=2300&amp;hovh=248&amp;hovw=203&amp;tx=135&amp;ty=145&amp;sig=115649224497106908752&amp;page=2&amp;tbnh=143&amp;tbnw=126&amp;start=13&amp;ndsp=20&amp;ved=1t:429,r:17,s:0,i:134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://televisionrealm.com/wp-content/uploads/2012/09/Linksys-EA6500.jpg" TargetMode="Externa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2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uk-UA" altLang="uk-UA" dirty="0" smtClean="0"/>
              <a:t>Доступ до мережі. Пасивне </a:t>
            </a:r>
            <a:r>
              <a:rPr lang="uk-UA" altLang="uk-UA" dirty="0"/>
              <a:t>мережеве обладнання</a:t>
            </a:r>
            <a:endParaRPr lang="en-US" altLang="uk-UA" dirty="0"/>
          </a:p>
        </p:txBody>
      </p:sp>
      <p:sp>
        <p:nvSpPr>
          <p:cNvPr id="13322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55638" y="1392238"/>
            <a:ext cx="7940675" cy="5076825"/>
          </a:xfrm>
        </p:spPr>
        <p:txBody>
          <a:bodyPr/>
          <a:lstStyle/>
          <a:p>
            <a:pPr marL="457200" indent="-457200"/>
            <a:r>
              <a:rPr lang="uk-UA" altLang="uk-UA" dirty="0" smtClean="0"/>
              <a:t>Протоколи фізичного рівня</a:t>
            </a:r>
          </a:p>
          <a:p>
            <a:pPr marL="457200" indent="-457200"/>
            <a:r>
              <a:rPr lang="uk-UA" altLang="uk-UA" dirty="0" smtClean="0"/>
              <a:t>Фізичні середовища передачі</a:t>
            </a:r>
          </a:p>
          <a:p>
            <a:pPr marL="457200" indent="-457200"/>
            <a:r>
              <a:rPr lang="uk-UA" altLang="uk-UA" dirty="0" smtClean="0"/>
              <a:t>Основні </a:t>
            </a:r>
            <a:r>
              <a:rPr lang="uk-UA" altLang="uk-UA" dirty="0"/>
              <a:t>типи кабелів та </a:t>
            </a:r>
            <a:r>
              <a:rPr lang="uk-UA" altLang="uk-UA" dirty="0" err="1"/>
              <a:t>конекторів</a:t>
            </a:r>
            <a:r>
              <a:rPr lang="en-US" altLang="uk-UA" dirty="0"/>
              <a:t>.</a:t>
            </a:r>
          </a:p>
          <a:p>
            <a:pPr marL="457200" indent="-457200"/>
            <a:r>
              <a:rPr lang="uk-UA" altLang="uk-UA" dirty="0"/>
              <a:t>Кабелі типу </a:t>
            </a:r>
            <a:r>
              <a:rPr lang="en-US" altLang="uk-UA" dirty="0"/>
              <a:t>“</a:t>
            </a:r>
            <a:r>
              <a:rPr lang="uk-UA" altLang="uk-UA" dirty="0"/>
              <a:t>вита пара</a:t>
            </a:r>
            <a:r>
              <a:rPr lang="en-US" altLang="uk-UA" dirty="0"/>
              <a:t>”</a:t>
            </a:r>
          </a:p>
          <a:p>
            <a:pPr marL="457200" indent="-457200"/>
            <a:r>
              <a:rPr lang="ru-RU" altLang="uk-UA" dirty="0" err="1"/>
              <a:t>Оптичні</a:t>
            </a:r>
            <a:r>
              <a:rPr lang="ru-RU" altLang="uk-UA" dirty="0"/>
              <a:t> </a:t>
            </a:r>
            <a:r>
              <a:rPr lang="ru-RU" altLang="uk-UA" dirty="0" err="1"/>
              <a:t>кабел</a:t>
            </a:r>
            <a:r>
              <a:rPr lang="uk-UA" altLang="uk-UA" dirty="0"/>
              <a:t>і</a:t>
            </a:r>
          </a:p>
          <a:p>
            <a:pPr marL="457200" indent="-457200"/>
            <a:r>
              <a:rPr lang="ru-RU" altLang="uk-UA" dirty="0" err="1"/>
              <a:t>Застосування</a:t>
            </a:r>
            <a:r>
              <a:rPr lang="ru-RU" altLang="uk-UA" dirty="0"/>
              <a:t> </a:t>
            </a:r>
            <a:r>
              <a:rPr lang="ru-RU" altLang="uk-UA" dirty="0" err="1"/>
              <a:t>кабел</a:t>
            </a:r>
            <a:r>
              <a:rPr lang="uk-UA" altLang="uk-UA" dirty="0" err="1"/>
              <a:t>ів</a:t>
            </a:r>
            <a:r>
              <a:rPr lang="uk-UA" altLang="uk-UA" dirty="0"/>
              <a:t> в локальних мережах</a:t>
            </a:r>
          </a:p>
          <a:p>
            <a:pPr marL="457200" indent="-457200"/>
            <a:r>
              <a:rPr lang="uk-UA" altLang="uk-UA" dirty="0"/>
              <a:t>Тестування </a:t>
            </a:r>
            <a:r>
              <a:rPr lang="uk-UA" altLang="uk-UA" dirty="0" smtClean="0"/>
              <a:t>кабелів</a:t>
            </a:r>
          </a:p>
          <a:p>
            <a:pPr marL="457200" indent="-457200"/>
            <a:r>
              <a:rPr lang="uk-UA" altLang="uk-UA" dirty="0" smtClean="0"/>
              <a:t>Протоколи канального рівня</a:t>
            </a:r>
            <a:endParaRPr lang="uk-UA" altLang="uk-UA" dirty="0"/>
          </a:p>
          <a:p>
            <a:pPr marL="457200" indent="-457200"/>
            <a:endParaRPr lang="en-US" altLang="uk-UA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uk-UA" dirty="0" smtClean="0">
                <a:latin typeface="Arial" charset="0"/>
              </a:rPr>
              <a:t>Стандартизація фізичного рівня</a:t>
            </a:r>
            <a:endParaRPr lang="en-US" dirty="0">
              <a:latin typeface="Arial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992188" y="1851025"/>
          <a:ext cx="7127875" cy="43576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6963"/>
                <a:gridCol w="5550912"/>
              </a:tblGrid>
              <a:tr h="697654">
                <a:tc>
                  <a:txBody>
                    <a:bodyPr/>
                    <a:lstStyle/>
                    <a:p>
                      <a:pPr algn="ctr"/>
                      <a:r>
                        <a:rPr lang="en-CA" sz="1800" dirty="0" smtClean="0"/>
                        <a:t>Standard</a:t>
                      </a:r>
                      <a:r>
                        <a:rPr lang="en-CA" sz="1800" baseline="0" dirty="0" smtClean="0"/>
                        <a:t> organization</a:t>
                      </a:r>
                      <a:endParaRPr lang="en-CA" sz="1800" dirty="0"/>
                    </a:p>
                  </a:txBody>
                  <a:tcPr marL="91428" marR="91428" marT="45726" marB="45726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dirty="0" smtClean="0"/>
                        <a:t>Networking Standards</a:t>
                      </a:r>
                      <a:r>
                        <a:rPr lang="en-CA" sz="1800" baseline="0" dirty="0" smtClean="0"/>
                        <a:t> </a:t>
                      </a:r>
                      <a:endParaRPr lang="en-CA" sz="1800" dirty="0"/>
                    </a:p>
                  </a:txBody>
                  <a:tcPr marL="91428" marR="91428" marT="45726" marB="45726" anchor="ctr"/>
                </a:tc>
              </a:tr>
              <a:tr h="526655">
                <a:tc>
                  <a:txBody>
                    <a:bodyPr/>
                    <a:lstStyle/>
                    <a:p>
                      <a:pPr algn="ctr"/>
                      <a:r>
                        <a:rPr lang="en-CA" sz="1600" b="1" dirty="0" smtClean="0"/>
                        <a:t>ISO</a:t>
                      </a:r>
                      <a:endParaRPr lang="en-CA" sz="1600" b="1" dirty="0"/>
                    </a:p>
                  </a:txBody>
                  <a:tcPr marL="91428" marR="91428" marT="45726" marB="45726" anchor="ctr"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n-CA" sz="1200" dirty="0" smtClean="0"/>
                        <a:t>ISO 8877:</a:t>
                      </a:r>
                      <a:r>
                        <a:rPr lang="en-CA" sz="1200" baseline="0" dirty="0" smtClean="0"/>
                        <a:t> Officially adopted the </a:t>
                      </a:r>
                      <a:r>
                        <a:rPr lang="en-CA" sz="1200" dirty="0" smtClean="0"/>
                        <a:t>RJ connectors (e.g., RJ-11, RJ-45)</a:t>
                      </a: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n-CA" sz="1200" dirty="0" smtClean="0"/>
                        <a:t>ISO 11801: Network cabling standard similar to EIA/TIA 568.</a:t>
                      </a:r>
                    </a:p>
                  </a:txBody>
                  <a:tcPr marL="91428" marR="91428" marT="45726" marB="45726" anchor="ctr"/>
                </a:tc>
              </a:tr>
              <a:tr h="1188888">
                <a:tc>
                  <a:txBody>
                    <a:bodyPr/>
                    <a:lstStyle/>
                    <a:p>
                      <a:pPr algn="ctr"/>
                      <a:r>
                        <a:rPr lang="en-CA" sz="1600" b="1" dirty="0" smtClean="0"/>
                        <a:t>EIA/TIA</a:t>
                      </a:r>
                      <a:endParaRPr lang="en-CA" sz="1600" b="1" dirty="0"/>
                    </a:p>
                  </a:txBody>
                  <a:tcPr marL="91428" marR="91428" marT="45726" marB="45726" anchor="ctr"/>
                </a:tc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n-CA" sz="1200" dirty="0" smtClean="0"/>
                        <a:t>TIA-568-C: Telecommunications cabling standards, used by nearly all voice, video and data networks.</a:t>
                      </a:r>
                    </a:p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n-CA" sz="1200" dirty="0" smtClean="0"/>
                        <a:t>TIA-569-B: Commercial Building Standards for Telecommunications Pathways and Spaces</a:t>
                      </a:r>
                    </a:p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n-CA" sz="1200" dirty="0" smtClean="0"/>
                        <a:t>TIA-598-C: Fiber optic color coding</a:t>
                      </a:r>
                    </a:p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n-CA" sz="1200" dirty="0" smtClean="0"/>
                        <a:t>TIA-942: Telecommunications Infrastructure Standard for Data Centers</a:t>
                      </a:r>
                    </a:p>
                  </a:txBody>
                  <a:tcPr marL="91428" marR="91428" marT="45726" marB="45726" anchor="ctr"/>
                </a:tc>
              </a:tr>
              <a:tr h="504127">
                <a:tc>
                  <a:txBody>
                    <a:bodyPr/>
                    <a:lstStyle/>
                    <a:p>
                      <a:pPr algn="ctr"/>
                      <a:r>
                        <a:rPr lang="en-CA" sz="1600" b="1" dirty="0" smtClean="0"/>
                        <a:t>ANSI</a:t>
                      </a:r>
                      <a:endParaRPr lang="en-CA" sz="1600" b="1" dirty="0"/>
                    </a:p>
                  </a:txBody>
                  <a:tcPr marL="91428" marR="91428" marT="45726" marB="45726" anchor="ctr"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n-CA" sz="1200" dirty="0" smtClean="0"/>
                        <a:t>568-C: RJ-45</a:t>
                      </a:r>
                      <a:r>
                        <a:rPr lang="en-CA" sz="1200" baseline="0" dirty="0" smtClean="0"/>
                        <a:t> pinouts. </a:t>
                      </a:r>
                      <a:r>
                        <a:rPr lang="en-CA" sz="1200" dirty="0" smtClean="0"/>
                        <a:t>Co-developed with </a:t>
                      </a:r>
                      <a:r>
                        <a:rPr lang="en-CA" sz="1200" baseline="0" dirty="0" smtClean="0"/>
                        <a:t> EIA/TIA</a:t>
                      </a:r>
                      <a:endParaRPr lang="en-CA" sz="1200" dirty="0"/>
                    </a:p>
                  </a:txBody>
                  <a:tcPr marL="91428" marR="91428" marT="45726" marB="45726" anchor="ctr"/>
                </a:tc>
              </a:tr>
              <a:tr h="576145">
                <a:tc>
                  <a:txBody>
                    <a:bodyPr/>
                    <a:lstStyle/>
                    <a:p>
                      <a:pPr algn="ctr"/>
                      <a:r>
                        <a:rPr lang="en-CA" sz="1600" b="1" dirty="0" smtClean="0"/>
                        <a:t>ITU-T</a:t>
                      </a:r>
                      <a:endParaRPr lang="en-CA" sz="1600" b="1" dirty="0"/>
                    </a:p>
                  </a:txBody>
                  <a:tcPr marL="91428" marR="91428" marT="45726" marB="45726" anchor="ctr"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n-CA" sz="1200" dirty="0" smtClean="0"/>
                        <a:t>G.992: </a:t>
                      </a:r>
                      <a:r>
                        <a:rPr lang="en-CA" sz="1200" baseline="0" dirty="0" smtClean="0"/>
                        <a:t>ADSL</a:t>
                      </a:r>
                    </a:p>
                  </a:txBody>
                  <a:tcPr marL="91428" marR="91428" marT="45726" marB="45726" anchor="ctr"/>
                </a:tc>
              </a:tr>
              <a:tr h="864218">
                <a:tc>
                  <a:txBody>
                    <a:bodyPr/>
                    <a:lstStyle/>
                    <a:p>
                      <a:pPr algn="ctr"/>
                      <a:r>
                        <a:rPr lang="en-CA" sz="1600" b="1" dirty="0" smtClean="0"/>
                        <a:t>IEEE</a:t>
                      </a:r>
                      <a:endParaRPr lang="en-CA" sz="1600" b="1" dirty="0"/>
                    </a:p>
                  </a:txBody>
                  <a:tcPr marL="91428" marR="91428" marT="45726" marB="45726" anchor="ctr"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n-CA" sz="1200" dirty="0" smtClean="0"/>
                        <a:t>802.3</a:t>
                      </a:r>
                      <a:r>
                        <a:rPr lang="en-CA" sz="1200" baseline="0" dirty="0" smtClean="0"/>
                        <a:t>: </a:t>
                      </a:r>
                      <a:r>
                        <a:rPr lang="en-CA" sz="1200" dirty="0" smtClean="0"/>
                        <a:t>Ethernet</a:t>
                      </a: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n-CA" sz="1200" dirty="0" smtClean="0"/>
                        <a:t>802.11: Wireless LAN (WLAN) &amp; Mesh (Wi-Fi certification)</a:t>
                      </a: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n-CA" sz="1200" dirty="0" smtClean="0"/>
                        <a:t>802.15: Bluetooth</a:t>
                      </a:r>
                    </a:p>
                  </a:txBody>
                  <a:tcPr marL="91428" marR="91428" marT="45726" marB="45726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40132588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2"/>
          <p:cNvSpPr>
            <a:spLocks noGrp="1" noChangeArrowheads="1"/>
          </p:cNvSpPr>
          <p:nvPr>
            <p:ph type="title"/>
          </p:nvPr>
        </p:nvSpPr>
        <p:spPr>
          <a:xfrm>
            <a:off x="394138" y="457200"/>
            <a:ext cx="8406962" cy="838200"/>
          </a:xfrm>
        </p:spPr>
        <p:txBody>
          <a:bodyPr/>
          <a:lstStyle/>
          <a:p>
            <a:pPr eaLnBrk="1" hangingPunct="1"/>
            <a:r>
              <a:rPr lang="uk-UA" dirty="0" smtClean="0">
                <a:latin typeface="Arial" charset="0"/>
              </a:rPr>
              <a:t>Основні принципи фізичного рівня</a:t>
            </a:r>
            <a:endParaRPr lang="en-US" dirty="0">
              <a:latin typeface="Arial" charset="0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1042988" y="1782763"/>
          <a:ext cx="7200900" cy="43291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2144"/>
                <a:gridCol w="1656207"/>
                <a:gridCol w="2520315"/>
                <a:gridCol w="1872234"/>
              </a:tblGrid>
              <a:tr h="579247">
                <a:tc>
                  <a:txBody>
                    <a:bodyPr/>
                    <a:lstStyle/>
                    <a:p>
                      <a:pPr algn="ctr"/>
                      <a:r>
                        <a:rPr lang="en-CA" sz="1600" dirty="0" smtClean="0"/>
                        <a:t>Media</a:t>
                      </a:r>
                      <a:endParaRPr lang="en-CA" sz="1600" dirty="0"/>
                    </a:p>
                  </a:txBody>
                  <a:tcPr marL="91441" marR="91441" marT="45730" marB="4573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600" b="1" dirty="0" smtClean="0"/>
                        <a:t>Physical Components</a:t>
                      </a:r>
                      <a:endParaRPr lang="en-CA" sz="1600" dirty="0"/>
                    </a:p>
                  </a:txBody>
                  <a:tcPr marL="91441" marR="91441" marT="45730" marB="4573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600" dirty="0" smtClean="0"/>
                        <a:t>Frame Encoding Technique</a:t>
                      </a:r>
                      <a:endParaRPr lang="en-CA" sz="1600" dirty="0"/>
                    </a:p>
                  </a:txBody>
                  <a:tcPr marL="91441" marR="91441" marT="45730" marB="4573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600" dirty="0" smtClean="0"/>
                        <a:t>Signalling Method</a:t>
                      </a:r>
                      <a:endParaRPr lang="en-CA" sz="1600" dirty="0"/>
                    </a:p>
                  </a:txBody>
                  <a:tcPr marL="91441" marR="91441" marT="45730" marB="45730" anchor="ctr"/>
                </a:tc>
              </a:tr>
              <a:tr h="1554822">
                <a:tc>
                  <a:txBody>
                    <a:bodyPr/>
                    <a:lstStyle/>
                    <a:p>
                      <a:pPr algn="ctr"/>
                      <a:r>
                        <a:rPr lang="en-CA" sz="1400" b="1" dirty="0" smtClean="0"/>
                        <a:t>Copper cable</a:t>
                      </a:r>
                      <a:endParaRPr lang="en-CA" sz="1400" b="1" dirty="0"/>
                    </a:p>
                  </a:txBody>
                  <a:tcPr marL="91441" marR="91441" marT="45730" marB="45730" anchor="ctr"/>
                </a:tc>
                <a:tc>
                  <a:txBody>
                    <a:bodyPr/>
                    <a:lstStyle/>
                    <a:p>
                      <a:pPr marL="174625" indent="-174625" algn="l" defTabSz="914400" rtl="0" eaLnBrk="1" latinLnBrk="0" hangingPunct="1">
                        <a:buFont typeface="Arial" pitchFamily="34" charset="0"/>
                        <a:buChar char="•"/>
                      </a:pPr>
                      <a:r>
                        <a:rPr lang="en-CA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UTP</a:t>
                      </a:r>
                    </a:p>
                    <a:p>
                      <a:pPr marL="174625" indent="-174625" algn="l" defTabSz="914400" rtl="0" eaLnBrk="1" latinLnBrk="0" hangingPunct="1">
                        <a:buFont typeface="Arial" pitchFamily="34" charset="0"/>
                        <a:buChar char="•"/>
                      </a:pPr>
                      <a:r>
                        <a:rPr lang="en-CA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Coaxial</a:t>
                      </a:r>
                    </a:p>
                    <a:p>
                      <a:pPr marL="174625" indent="-174625" algn="l" defTabSz="914400" rtl="0" eaLnBrk="1" latinLnBrk="0" hangingPunct="1">
                        <a:buFont typeface="Arial" pitchFamily="34" charset="0"/>
                        <a:buChar char="•"/>
                      </a:pPr>
                      <a:r>
                        <a:rPr lang="en-CA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Connectors</a:t>
                      </a:r>
                    </a:p>
                    <a:p>
                      <a:pPr marL="174625" indent="-174625" algn="l" defTabSz="914400" rtl="0" eaLnBrk="1" latinLnBrk="0" hangingPunct="1">
                        <a:buFont typeface="Arial" pitchFamily="34" charset="0"/>
                        <a:buChar char="•"/>
                      </a:pPr>
                      <a:r>
                        <a:rPr lang="en-CA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NICs</a:t>
                      </a:r>
                    </a:p>
                    <a:p>
                      <a:pPr marL="174625" indent="-174625" algn="l" defTabSz="914400" rtl="0" eaLnBrk="1" latinLnBrk="0" hangingPunct="1">
                        <a:buFont typeface="Arial" pitchFamily="34" charset="0"/>
                        <a:buChar char="•"/>
                      </a:pPr>
                      <a:r>
                        <a:rPr lang="en-CA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Ports</a:t>
                      </a:r>
                    </a:p>
                    <a:p>
                      <a:pPr marL="174625" indent="-174625" algn="l" defTabSz="914400" rtl="0" eaLnBrk="1" latinLnBrk="0" hangingPunct="1">
                        <a:buFont typeface="Arial" pitchFamily="34" charset="0"/>
                        <a:buChar char="•"/>
                      </a:pPr>
                      <a:r>
                        <a:rPr lang="en-CA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Interfaces</a:t>
                      </a:r>
                      <a:endParaRPr lang="en-CA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41" marR="91441" marT="45730" marB="45730"/>
                </a:tc>
                <a:tc>
                  <a:txBody>
                    <a:bodyPr/>
                    <a:lstStyle/>
                    <a:p>
                      <a:pPr marL="174625" indent="-174625" algn="l" defTabSz="914400" rtl="0" eaLnBrk="1" latinLnBrk="0" hangingPunct="1">
                        <a:buFont typeface="Arial" pitchFamily="34" charset="0"/>
                        <a:buChar char="•"/>
                      </a:pPr>
                      <a:r>
                        <a:rPr lang="en-CA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Manchester Encoding</a:t>
                      </a:r>
                    </a:p>
                    <a:p>
                      <a:pPr marL="174625" indent="-174625" algn="l" defTabSz="914400" rtl="0" eaLnBrk="1" latinLnBrk="0" hangingPunct="1">
                        <a:buFont typeface="Arial" pitchFamily="34" charset="0"/>
                        <a:buChar char="•"/>
                      </a:pPr>
                      <a:r>
                        <a:rPr lang="en-CA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Non-Return to Zero (NRZ) techniques</a:t>
                      </a:r>
                    </a:p>
                    <a:p>
                      <a:pPr marL="174625" indent="-174625" algn="l" defTabSz="914400" rtl="0" eaLnBrk="1" latinLnBrk="0" hangingPunct="1">
                        <a:buFont typeface="Arial" pitchFamily="34" charset="0"/>
                        <a:buChar char="•"/>
                      </a:pPr>
                      <a:r>
                        <a:rPr lang="en-CA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4B/5B codes are used with Multi-Level Transition Level 3 (MLT-3) signaling</a:t>
                      </a:r>
                    </a:p>
                    <a:p>
                      <a:pPr marL="174625" indent="-174625" algn="l" defTabSz="914400" rtl="0" eaLnBrk="1" latinLnBrk="0" hangingPunct="1">
                        <a:buFont typeface="Arial" pitchFamily="34" charset="0"/>
                        <a:buChar char="•"/>
                      </a:pPr>
                      <a:r>
                        <a:rPr lang="en-CA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8B/10B</a:t>
                      </a:r>
                    </a:p>
                    <a:p>
                      <a:pPr marL="174625" indent="-174625" algn="l" defTabSz="914400" rtl="0" eaLnBrk="1" latinLnBrk="0" hangingPunct="1">
                        <a:buFont typeface="Arial" pitchFamily="34" charset="0"/>
                        <a:buChar char="•"/>
                      </a:pPr>
                      <a:r>
                        <a:rPr lang="en-CA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PAM5</a:t>
                      </a:r>
                    </a:p>
                  </a:txBody>
                  <a:tcPr marL="91441" marR="91441" marT="45730" marB="45730"/>
                </a:tc>
                <a:tc>
                  <a:txBody>
                    <a:bodyPr/>
                    <a:lstStyle/>
                    <a:p>
                      <a:pPr marL="174625" marR="0" indent="-174625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n-CA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Changes in the electromagnetic field</a:t>
                      </a:r>
                    </a:p>
                    <a:p>
                      <a:pPr marL="174625" marR="0" indent="-174625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n-CA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Intensity of the electromagnetic field </a:t>
                      </a:r>
                    </a:p>
                    <a:p>
                      <a:pPr marL="174625" marR="0" indent="-174625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n-CA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Phase of the electromagnetic wave</a:t>
                      </a:r>
                    </a:p>
                  </a:txBody>
                  <a:tcPr marL="91441" marR="91441" marT="45730" marB="45730"/>
                </a:tc>
              </a:tr>
              <a:tr h="1371902">
                <a:tc>
                  <a:txBody>
                    <a:bodyPr/>
                    <a:lstStyle/>
                    <a:p>
                      <a:pPr algn="ctr"/>
                      <a:r>
                        <a:rPr lang="en-CA" sz="1400" b="1" dirty="0" smtClean="0"/>
                        <a:t>Fiber Optic cable</a:t>
                      </a:r>
                      <a:endParaRPr lang="en-CA" sz="1400" b="1" dirty="0"/>
                    </a:p>
                  </a:txBody>
                  <a:tcPr marL="91441" marR="91441" marT="45730" marB="45730" anchor="ctr"/>
                </a:tc>
                <a:tc>
                  <a:txBody>
                    <a:bodyPr/>
                    <a:lstStyle/>
                    <a:p>
                      <a:pPr marL="174625" indent="-174625" algn="l" defTabSz="914400" rtl="0" eaLnBrk="1" latinLnBrk="0" hangingPunct="1">
                        <a:buFont typeface="Arial" pitchFamily="34" charset="0"/>
                        <a:buChar char="•"/>
                      </a:pPr>
                      <a:r>
                        <a:rPr lang="en-CA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Single-mode Fiber</a:t>
                      </a:r>
                    </a:p>
                    <a:p>
                      <a:pPr marL="174625" indent="-174625" algn="l" defTabSz="914400" rtl="0" eaLnBrk="1" latinLnBrk="0" hangingPunct="1">
                        <a:buFont typeface="Arial" pitchFamily="34" charset="0"/>
                        <a:buChar char="•"/>
                      </a:pPr>
                      <a:r>
                        <a:rPr lang="en-CA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Multimode Fiber</a:t>
                      </a:r>
                    </a:p>
                    <a:p>
                      <a:pPr marL="174625" indent="-174625" algn="l" defTabSz="914400" rtl="0" eaLnBrk="1" latinLnBrk="0" hangingPunct="1">
                        <a:buFont typeface="Arial" pitchFamily="34" charset="0"/>
                        <a:buChar char="•"/>
                      </a:pPr>
                      <a:r>
                        <a:rPr lang="en-CA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Connectors</a:t>
                      </a:r>
                    </a:p>
                    <a:p>
                      <a:pPr marL="174625" indent="-174625" algn="l" defTabSz="914400" rtl="0" eaLnBrk="1" latinLnBrk="0" hangingPunct="1">
                        <a:buFont typeface="Arial" pitchFamily="34" charset="0"/>
                        <a:buChar char="•"/>
                      </a:pPr>
                      <a:r>
                        <a:rPr lang="en-CA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NICs</a:t>
                      </a:r>
                    </a:p>
                    <a:p>
                      <a:pPr marL="174625" indent="-174625" algn="l" defTabSz="914400" rtl="0" eaLnBrk="1" latinLnBrk="0" hangingPunct="1">
                        <a:buFont typeface="Arial" pitchFamily="34" charset="0"/>
                        <a:buChar char="•"/>
                      </a:pPr>
                      <a:r>
                        <a:rPr lang="en-CA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Interfaces</a:t>
                      </a:r>
                    </a:p>
                    <a:p>
                      <a:pPr marL="174625" indent="-174625" algn="l" defTabSz="914400" rtl="0" eaLnBrk="1" latinLnBrk="0" hangingPunct="1">
                        <a:buFont typeface="Arial" pitchFamily="34" charset="0"/>
                        <a:buChar char="•"/>
                      </a:pPr>
                      <a:r>
                        <a:rPr lang="en-CA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Lasers and LEDs</a:t>
                      </a:r>
                    </a:p>
                    <a:p>
                      <a:pPr marL="174625" indent="-174625" algn="l" defTabSz="914400" rtl="0" eaLnBrk="1" latinLnBrk="0" hangingPunct="1">
                        <a:buFont typeface="Arial" pitchFamily="34" charset="0"/>
                        <a:buChar char="•"/>
                      </a:pPr>
                      <a:r>
                        <a:rPr lang="en-CA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Photoreceptors</a:t>
                      </a:r>
                    </a:p>
                  </a:txBody>
                  <a:tcPr marL="91441" marR="91441" marT="45730" marB="45730"/>
                </a:tc>
                <a:tc>
                  <a:txBody>
                    <a:bodyPr/>
                    <a:lstStyle/>
                    <a:p>
                      <a:pPr marL="174625" indent="-174625" algn="l" defTabSz="914400" rtl="0" eaLnBrk="1" latinLnBrk="0" hangingPunct="1">
                        <a:buFont typeface="Arial" pitchFamily="34" charset="0"/>
                        <a:buChar char="•"/>
                      </a:pPr>
                      <a:r>
                        <a:rPr lang="en-CA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Pulses of light</a:t>
                      </a:r>
                    </a:p>
                    <a:p>
                      <a:pPr marL="174625" indent="-174625" algn="l" defTabSz="914400" rtl="0" eaLnBrk="1" latinLnBrk="0" hangingPunct="1">
                        <a:buFont typeface="Arial" pitchFamily="34" charset="0"/>
                        <a:buChar char="•"/>
                      </a:pPr>
                      <a:r>
                        <a:rPr lang="en-CA" sz="1200" dirty="0" smtClean="0"/>
                        <a:t>Wavelength multiplexing using different colors</a:t>
                      </a:r>
                      <a:endParaRPr lang="en-CA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41" marR="91441" marT="45730" marB="45730"/>
                </a:tc>
                <a:tc>
                  <a:txBody>
                    <a:bodyPr/>
                    <a:lstStyle/>
                    <a:p>
                      <a:pPr marL="174625" marR="0" indent="-174625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n-CA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 pulse equals 1.</a:t>
                      </a:r>
                    </a:p>
                    <a:p>
                      <a:pPr marL="174625" marR="0" indent="-174625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n-CA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No pulse is 0. </a:t>
                      </a:r>
                    </a:p>
                  </a:txBody>
                  <a:tcPr marL="91441" marR="91441" marT="45730" marB="45730"/>
                </a:tc>
              </a:tr>
              <a:tr h="823141">
                <a:tc>
                  <a:txBody>
                    <a:bodyPr/>
                    <a:lstStyle/>
                    <a:p>
                      <a:pPr algn="ctr"/>
                      <a:r>
                        <a:rPr lang="en-CA" sz="1400" b="1" dirty="0" smtClean="0"/>
                        <a:t>Wireless media</a:t>
                      </a:r>
                      <a:endParaRPr lang="en-CA" sz="1400" b="1" dirty="0"/>
                    </a:p>
                  </a:txBody>
                  <a:tcPr marL="91441" marR="91441" marT="45730" marB="45730" anchor="ctr"/>
                </a:tc>
                <a:tc>
                  <a:txBody>
                    <a:bodyPr/>
                    <a:lstStyle/>
                    <a:p>
                      <a:pPr marL="174625" marR="0" indent="-174625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n-CA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Access Points</a:t>
                      </a:r>
                    </a:p>
                    <a:p>
                      <a:pPr marL="174625" marR="0" indent="-174625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n-CA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NICs</a:t>
                      </a:r>
                    </a:p>
                    <a:p>
                      <a:pPr marL="174625" marR="0" indent="-174625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n-CA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Radio</a:t>
                      </a:r>
                    </a:p>
                    <a:p>
                      <a:pPr marL="174625" marR="0" indent="-174625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n-CA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Antennae </a:t>
                      </a:r>
                    </a:p>
                  </a:txBody>
                  <a:tcPr marL="91441" marR="91441" marT="45730" marB="45730"/>
                </a:tc>
                <a:tc>
                  <a:txBody>
                    <a:bodyPr/>
                    <a:lstStyle/>
                    <a:p>
                      <a:pPr marL="174625" indent="-174625" algn="l" defTabSz="914400" rtl="0" eaLnBrk="1" latinLnBrk="0" hangingPunct="1">
                        <a:buFont typeface="Arial" pitchFamily="34" charset="0"/>
                        <a:buChar char="•"/>
                      </a:pPr>
                      <a:r>
                        <a:rPr lang="en-CA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DSSS (direct-sequence spread-spectrum)</a:t>
                      </a:r>
                    </a:p>
                    <a:p>
                      <a:pPr marL="174625" indent="-174625" algn="l" defTabSz="914400" rtl="0" eaLnBrk="1" latinLnBrk="0" hangingPunct="1">
                        <a:buFont typeface="Arial" pitchFamily="34" charset="0"/>
                        <a:buChar char="•"/>
                      </a:pPr>
                      <a:r>
                        <a:rPr lang="en-CA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OFDM (orthogonal frequency division multiplexing)</a:t>
                      </a:r>
                      <a:endParaRPr lang="en-CA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41" marR="91441" marT="45730" marB="45730"/>
                </a:tc>
                <a:tc>
                  <a:txBody>
                    <a:bodyPr/>
                    <a:lstStyle/>
                    <a:p>
                      <a:pPr marL="174625" indent="-174625" algn="l" defTabSz="914400" rtl="0" eaLnBrk="1" latinLnBrk="0" hangingPunct="1">
                        <a:buFont typeface="Arial" pitchFamily="34" charset="0"/>
                        <a:buChar char="•"/>
                      </a:pPr>
                      <a:r>
                        <a:rPr lang="en-CA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Radio waves</a:t>
                      </a:r>
                      <a:endParaRPr lang="en-CA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41" marR="91441" marT="45730" marB="4573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78992910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2"/>
          <p:cNvSpPr>
            <a:spLocks noGrp="1" noChangeArrowheads="1"/>
          </p:cNvSpPr>
          <p:nvPr>
            <p:ph type="title"/>
          </p:nvPr>
        </p:nvSpPr>
        <p:spPr>
          <a:xfrm>
            <a:off x="394138" y="457200"/>
            <a:ext cx="8406962" cy="838200"/>
          </a:xfrm>
        </p:spPr>
        <p:txBody>
          <a:bodyPr/>
          <a:lstStyle/>
          <a:p>
            <a:pPr eaLnBrk="1" hangingPunct="1"/>
            <a:r>
              <a:rPr lang="uk-UA" dirty="0" smtClean="0">
                <a:latin typeface="Arial" charset="0"/>
              </a:rPr>
              <a:t>Основні принципи фізичного рівня</a:t>
            </a:r>
            <a:endParaRPr lang="en-US" dirty="0">
              <a:latin typeface="Arial" charset="0"/>
            </a:endParaRPr>
          </a:p>
        </p:txBody>
      </p:sp>
      <p:pic>
        <p:nvPicPr>
          <p:cNvPr id="13844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6193" y="1433675"/>
            <a:ext cx="5713358" cy="4374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2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61175506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uk-UA" dirty="0" smtClean="0">
                <a:latin typeface="Arial" charset="0"/>
              </a:rPr>
              <a:t>Пропускна здатність (</a:t>
            </a:r>
            <a:r>
              <a:rPr lang="en-US" dirty="0" smtClean="0">
                <a:latin typeface="Arial" charset="0"/>
              </a:rPr>
              <a:t>Bandwidth</a:t>
            </a:r>
            <a:r>
              <a:rPr lang="uk-UA" dirty="0" smtClean="0">
                <a:latin typeface="Arial" charset="0"/>
              </a:rPr>
              <a:t>)</a:t>
            </a:r>
            <a:endParaRPr lang="en-US" dirty="0">
              <a:latin typeface="Arial" charset="0"/>
            </a:endParaRPr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063" y="2398713"/>
            <a:ext cx="7634287" cy="2406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14437884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uk-UA" dirty="0" smtClean="0">
                <a:latin typeface="Arial" charset="0"/>
              </a:rPr>
              <a:t>Продуктивність (</a:t>
            </a:r>
            <a:r>
              <a:rPr lang="en-US" dirty="0" smtClean="0">
                <a:latin typeface="Arial" charset="0"/>
              </a:rPr>
              <a:t>Throughput</a:t>
            </a:r>
            <a:r>
              <a:rPr lang="uk-UA" dirty="0">
                <a:latin typeface="Arial" charset="0"/>
              </a:rPr>
              <a:t>)</a:t>
            </a:r>
            <a:endParaRPr lang="en-US" dirty="0">
              <a:latin typeface="Arial" charset="0"/>
            </a:endParaRPr>
          </a:p>
        </p:txBody>
      </p:sp>
      <p:pic>
        <p:nvPicPr>
          <p:cNvPr id="27650" name="Content Placeholder 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8706" r="-28706"/>
          <a:stretch>
            <a:fillRect/>
          </a:stretch>
        </p:blipFill>
        <p:spPr>
          <a:xfrm>
            <a:off x="655638" y="1781175"/>
            <a:ext cx="7940675" cy="4209722"/>
          </a:xfrm>
        </p:spPr>
      </p:pic>
    </p:spTree>
    <p:extLst>
      <p:ext uri="{BB962C8B-B14F-4D97-AF65-F5344CB8AC3E}">
        <p14:creationId xmlns:p14="http://schemas.microsoft.com/office/powerpoint/2010/main" val="4037633258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Arial" charset="0"/>
              </a:rPr>
              <a:t/>
            </a:r>
            <a:br>
              <a:rPr lang="en-US" dirty="0">
                <a:latin typeface="Arial" charset="0"/>
              </a:rPr>
            </a:br>
            <a:r>
              <a:rPr lang="uk-UA" dirty="0" smtClean="0">
                <a:latin typeface="Arial" charset="0"/>
              </a:rPr>
              <a:t>Типи фізичного середовища</a:t>
            </a:r>
            <a:endParaRPr lang="en-US" dirty="0">
              <a:latin typeface="Arial" charset="0"/>
            </a:endParaRPr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3513" y="1782763"/>
            <a:ext cx="6276975" cy="435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68485694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Arial" charset="0"/>
              </a:rPr>
              <a:t/>
            </a:r>
            <a:br>
              <a:rPr lang="en-US" dirty="0">
                <a:latin typeface="Arial" charset="0"/>
              </a:rPr>
            </a:br>
            <a:r>
              <a:rPr lang="uk-UA" dirty="0" smtClean="0">
                <a:latin typeface="Arial" charset="0"/>
              </a:rPr>
              <a:t>Мідні кабелі</a:t>
            </a:r>
            <a:endParaRPr lang="en-US" dirty="0">
              <a:latin typeface="Arial" charset="0"/>
            </a:endParaRPr>
          </a:p>
        </p:txBody>
      </p:sp>
      <p:pic>
        <p:nvPicPr>
          <p:cNvPr id="31746" name="Content Placeholder 1" descr="dc-products-coppercables.jp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98" b="-39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989961460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Arial" charset="0"/>
              </a:rPr>
              <a:t/>
            </a:r>
            <a:br>
              <a:rPr lang="en-US" dirty="0">
                <a:latin typeface="Arial" charset="0"/>
              </a:rPr>
            </a:br>
            <a:r>
              <a:rPr lang="uk-UA" dirty="0" smtClean="0">
                <a:latin typeface="Arial" charset="0"/>
              </a:rPr>
              <a:t>Характеристики мідних кабелів</a:t>
            </a:r>
            <a:endParaRPr lang="en-US" dirty="0">
              <a:latin typeface="Arial" charset="0"/>
            </a:endParaRPr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098"/>
          <a:stretch>
            <a:fillRect/>
          </a:stretch>
        </p:blipFill>
        <p:spPr bwMode="auto">
          <a:xfrm>
            <a:off x="396875" y="1438275"/>
            <a:ext cx="8408988" cy="481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46900615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49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613" y="2106613"/>
            <a:ext cx="6591300" cy="4497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64995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uk-UA" altLang="uk-UA"/>
              <a:t>Особливості середовища передачі</a:t>
            </a:r>
            <a:r>
              <a:rPr lang="en-US" altLang="uk-UA"/>
              <a:t> </a:t>
            </a:r>
          </a:p>
        </p:txBody>
      </p:sp>
      <p:sp>
        <p:nvSpPr>
          <p:cNvPr id="1364996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655638" y="1392238"/>
            <a:ext cx="7940675" cy="5076825"/>
          </a:xfrm>
        </p:spPr>
        <p:txBody>
          <a:bodyPr/>
          <a:lstStyle/>
          <a:p>
            <a:pPr algn="ctr">
              <a:lnSpc>
                <a:spcPct val="90000"/>
              </a:lnSpc>
              <a:spcBef>
                <a:spcPct val="0"/>
              </a:spcBef>
              <a:buClrTx/>
              <a:buFontTx/>
              <a:buNone/>
            </a:pPr>
            <a:r>
              <a:rPr lang="uk-UA" altLang="uk-UA"/>
              <a:t>Вплив навколишніх умов на середовище передачі</a:t>
            </a:r>
            <a:endParaRPr lang="en-US" altLang="uk-UA"/>
          </a:p>
          <a:p>
            <a:pPr>
              <a:buFont typeface="Symbol" pitchFamily="18" charset="2"/>
              <a:buChar char=""/>
            </a:pPr>
            <a:endParaRPr lang="en-US" altLang="uk-UA"/>
          </a:p>
        </p:txBody>
      </p:sp>
    </p:spTree>
    <p:extLst>
      <p:ext uri="{BB962C8B-B14F-4D97-AF65-F5344CB8AC3E}">
        <p14:creationId xmlns:p14="http://schemas.microsoft.com/office/powerpoint/2010/main" val="3898189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Arial" charset="0"/>
              </a:rPr>
              <a:t/>
            </a:r>
            <a:br>
              <a:rPr lang="en-US" dirty="0">
                <a:latin typeface="Arial" charset="0"/>
              </a:rPr>
            </a:br>
            <a:r>
              <a:rPr lang="uk-UA" dirty="0" smtClean="0">
                <a:latin typeface="Arial" charset="0"/>
              </a:rPr>
              <a:t>Мідні кабелі</a:t>
            </a:r>
            <a:endParaRPr lang="en-US" dirty="0">
              <a:latin typeface="Arial" charset="0"/>
            </a:endParaRPr>
          </a:p>
        </p:txBody>
      </p:sp>
      <p:pic>
        <p:nvPicPr>
          <p:cNvPr id="35842" name="Picture 3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5400000">
            <a:off x="5395913" y="1671637"/>
            <a:ext cx="2152650" cy="2016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5843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7638" y="1360488"/>
            <a:ext cx="2909887" cy="2395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5844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2300" y="4538663"/>
            <a:ext cx="5359400" cy="160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6"/>
          <p:cNvSpPr/>
          <p:nvPr/>
        </p:nvSpPr>
        <p:spPr>
          <a:xfrm>
            <a:off x="4789488" y="1417638"/>
            <a:ext cx="3167062" cy="28225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CA" dirty="0"/>
          </a:p>
        </p:txBody>
      </p:sp>
      <p:sp>
        <p:nvSpPr>
          <p:cNvPr id="35846" name="TextBox 7"/>
          <p:cNvSpPr txBox="1">
            <a:spLocks noChangeArrowheads="1"/>
          </p:cNvSpPr>
          <p:nvPr/>
        </p:nvSpPr>
        <p:spPr bwMode="auto">
          <a:xfrm>
            <a:off x="4786313" y="3881438"/>
            <a:ext cx="3165475" cy="35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CA" sz="1400"/>
              <a:t>Shielded Twisted Pair (STP) cable</a:t>
            </a:r>
          </a:p>
        </p:txBody>
      </p:sp>
      <p:sp>
        <p:nvSpPr>
          <p:cNvPr id="9" name="Rectangle 8"/>
          <p:cNvSpPr/>
          <p:nvPr/>
        </p:nvSpPr>
        <p:spPr>
          <a:xfrm>
            <a:off x="1276350" y="1417638"/>
            <a:ext cx="3165475" cy="28225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CA" dirty="0"/>
          </a:p>
        </p:txBody>
      </p:sp>
      <p:sp>
        <p:nvSpPr>
          <p:cNvPr id="35848" name="TextBox 9"/>
          <p:cNvSpPr txBox="1">
            <a:spLocks noChangeArrowheads="1"/>
          </p:cNvSpPr>
          <p:nvPr/>
        </p:nvSpPr>
        <p:spPr bwMode="auto">
          <a:xfrm>
            <a:off x="1273175" y="3881438"/>
            <a:ext cx="3163888" cy="35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CA" sz="1400"/>
              <a:t>Unshielded Twisted Pair (UTP) cable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997075" y="4538663"/>
            <a:ext cx="5211763" cy="2006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CA" dirty="0"/>
          </a:p>
        </p:txBody>
      </p:sp>
      <p:sp>
        <p:nvSpPr>
          <p:cNvPr id="35850" name="TextBox 11"/>
          <p:cNvSpPr txBox="1">
            <a:spLocks noChangeArrowheads="1"/>
          </p:cNvSpPr>
          <p:nvPr/>
        </p:nvSpPr>
        <p:spPr bwMode="auto">
          <a:xfrm>
            <a:off x="1995488" y="6184900"/>
            <a:ext cx="5207000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CA" sz="1400"/>
              <a:t>Coaxial cable</a:t>
            </a:r>
          </a:p>
        </p:txBody>
      </p:sp>
    </p:spTree>
    <p:extLst>
      <p:ext uri="{BB962C8B-B14F-4D97-AF65-F5344CB8AC3E}">
        <p14:creationId xmlns:p14="http://schemas.microsoft.com/office/powerpoint/2010/main" val="1572091623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uk-UA" dirty="0" smtClean="0">
                <a:latin typeface="Arial" charset="0"/>
              </a:rPr>
              <a:t>Підключення до мережі</a:t>
            </a:r>
            <a:endParaRPr lang="en-US" dirty="0">
              <a:latin typeface="Arial" charset="0"/>
            </a:endParaRPr>
          </a:p>
        </p:txBody>
      </p:sp>
      <p:pic>
        <p:nvPicPr>
          <p:cNvPr id="11266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8738" y="1354138"/>
            <a:ext cx="6515100" cy="523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68336239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70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uk-UA" altLang="uk-UA" dirty="0" smtClean="0"/>
              <a:t>Неекранована вита пара (</a:t>
            </a:r>
            <a:r>
              <a:rPr lang="en-US" altLang="uk-UA" dirty="0" smtClean="0"/>
              <a:t>UTP</a:t>
            </a:r>
            <a:r>
              <a:rPr lang="uk-UA" altLang="uk-UA" dirty="0" smtClean="0"/>
              <a:t>)</a:t>
            </a:r>
            <a:endParaRPr lang="en-US" altLang="uk-UA" dirty="0"/>
          </a:p>
        </p:txBody>
      </p:sp>
      <p:sp>
        <p:nvSpPr>
          <p:cNvPr id="13670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55638" y="1392238"/>
            <a:ext cx="7940675" cy="5076825"/>
          </a:xfrm>
        </p:spPr>
        <p:txBody>
          <a:bodyPr/>
          <a:lstStyle/>
          <a:p>
            <a:r>
              <a:rPr lang="uk-UA" altLang="uk-UA"/>
              <a:t>Основні характеристики витої пари</a:t>
            </a:r>
            <a:endParaRPr lang="en-US" altLang="uk-UA"/>
          </a:p>
          <a:p>
            <a:pPr>
              <a:buFont typeface="Symbol" pitchFamily="18" charset="2"/>
              <a:buChar char=""/>
            </a:pPr>
            <a:endParaRPr lang="en-US" altLang="uk-UA"/>
          </a:p>
        </p:txBody>
      </p:sp>
      <p:pic>
        <p:nvPicPr>
          <p:cNvPr id="136704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2400" y="2017713"/>
            <a:ext cx="6281738" cy="4586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56643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uk-UA" dirty="0" smtClean="0"/>
              <a:t>Е</a:t>
            </a:r>
            <a:r>
              <a:rPr lang="uk-UA" altLang="uk-UA" dirty="0" smtClean="0"/>
              <a:t>кранована вита пара </a:t>
            </a:r>
            <a:r>
              <a:rPr lang="en-US" dirty="0" smtClean="0">
                <a:latin typeface="Arial" charset="0"/>
              </a:rPr>
              <a:t>(STP)</a:t>
            </a:r>
            <a:endParaRPr lang="en-US" dirty="0">
              <a:latin typeface="Arial" charset="0"/>
            </a:endParaRPr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2538" y="1830388"/>
            <a:ext cx="4140200" cy="3657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9939" name="TextBox 4"/>
          <p:cNvSpPr txBox="1">
            <a:spLocks noChangeArrowheads="1"/>
          </p:cNvSpPr>
          <p:nvPr/>
        </p:nvSpPr>
        <p:spPr bwMode="auto">
          <a:xfrm>
            <a:off x="4448175" y="2292350"/>
            <a:ext cx="1052513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CA" sz="1200" b="1"/>
              <a:t>Foil Shields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4938713" y="2568575"/>
            <a:ext cx="0" cy="1090613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941" name="TextBox 6"/>
          <p:cNvSpPr txBox="1">
            <a:spLocks noChangeArrowheads="1"/>
          </p:cNvSpPr>
          <p:nvPr/>
        </p:nvSpPr>
        <p:spPr bwMode="auto">
          <a:xfrm>
            <a:off x="3079750" y="1897063"/>
            <a:ext cx="1779588" cy="2762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CA" sz="1200" b="1"/>
              <a:t>Braided or Foil Shield</a:t>
            </a:r>
          </a:p>
        </p:txBody>
      </p:sp>
    </p:spTree>
    <p:extLst>
      <p:ext uri="{BB962C8B-B14F-4D97-AF65-F5344CB8AC3E}">
        <p14:creationId xmlns:p14="http://schemas.microsoft.com/office/powerpoint/2010/main" val="2743547486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uk-UA" altLang="uk-UA" dirty="0" smtClean="0"/>
              <a:t>Коаксіальні кабелі</a:t>
            </a:r>
            <a:endParaRPr lang="en-US" dirty="0">
              <a:latin typeface="Arial" charset="0"/>
            </a:endParaRPr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063" y="1804988"/>
            <a:ext cx="6910387" cy="4017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07921809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uk-UA" altLang="uk-UA" sz="3200"/>
              <a:t>Типи кабелів та конекторів</a:t>
            </a:r>
            <a:endParaRPr lang="en-US" altLang="uk-UA" sz="3200"/>
          </a:p>
        </p:txBody>
      </p:sp>
      <p:sp>
        <p:nvSpPr>
          <p:cNvPr id="13404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55638" y="1392238"/>
            <a:ext cx="7940675" cy="5076825"/>
          </a:xfrm>
        </p:spPr>
        <p:txBody>
          <a:bodyPr/>
          <a:lstStyle/>
          <a:p>
            <a:r>
              <a:rPr lang="uk-UA" altLang="uk-UA" dirty="0"/>
              <a:t>Коаксіальні кабелі та їх застосування</a:t>
            </a:r>
            <a:endParaRPr lang="en-US" altLang="uk-UA" sz="2100" dirty="0"/>
          </a:p>
        </p:txBody>
      </p:sp>
      <p:pic>
        <p:nvPicPr>
          <p:cNvPr id="1340420" name="Picture 4" descr="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800" y="2224088"/>
            <a:ext cx="7462838" cy="4146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52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uk-UA" altLang="uk-UA"/>
              <a:t>Типи кабелів та конекторів</a:t>
            </a:r>
            <a:endParaRPr lang="en-US" altLang="uk-UA"/>
          </a:p>
        </p:txBody>
      </p:sp>
      <p:sp>
        <p:nvSpPr>
          <p:cNvPr id="13752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55638" y="1392238"/>
            <a:ext cx="7940675" cy="5076825"/>
          </a:xfrm>
        </p:spPr>
        <p:txBody>
          <a:bodyPr/>
          <a:lstStyle/>
          <a:p>
            <a:r>
              <a:rPr lang="uk-UA" altLang="uk-UA"/>
              <a:t>Основні характеристики</a:t>
            </a:r>
            <a:r>
              <a:rPr lang="en-US" altLang="uk-UA"/>
              <a:t> </a:t>
            </a:r>
            <a:r>
              <a:rPr lang="uk-UA" altLang="uk-UA"/>
              <a:t>типу </a:t>
            </a:r>
            <a:r>
              <a:rPr lang="en-US" altLang="uk-UA"/>
              <a:t>“</a:t>
            </a:r>
            <a:r>
              <a:rPr lang="uk-UA" altLang="uk-UA"/>
              <a:t>екранована </a:t>
            </a:r>
            <a:r>
              <a:rPr lang="ru-RU" altLang="uk-UA"/>
              <a:t>вита пара</a:t>
            </a:r>
            <a:r>
              <a:rPr lang="en-US" altLang="uk-UA"/>
              <a:t>”</a:t>
            </a:r>
            <a:r>
              <a:rPr lang="uk-UA" altLang="uk-UA"/>
              <a:t> </a:t>
            </a:r>
            <a:r>
              <a:rPr lang="en-US" altLang="uk-UA"/>
              <a:t>STP </a:t>
            </a:r>
            <a:r>
              <a:rPr lang="uk-UA" altLang="uk-UA"/>
              <a:t>та коаксіальних кабелів</a:t>
            </a:r>
            <a:endParaRPr lang="en-US" altLang="uk-UA"/>
          </a:p>
        </p:txBody>
      </p:sp>
      <p:pic>
        <p:nvPicPr>
          <p:cNvPr id="1375236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888" y="2306638"/>
            <a:ext cx="4552950" cy="2949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75237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500" y="3941763"/>
            <a:ext cx="3444875" cy="264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90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uk-UA" altLang="uk-UA" dirty="0"/>
              <a:t/>
            </a:r>
            <a:br>
              <a:rPr lang="uk-UA" altLang="uk-UA" dirty="0"/>
            </a:br>
            <a:r>
              <a:rPr lang="uk-UA" altLang="uk-UA" dirty="0" smtClean="0"/>
              <a:t>Питання безпеки </a:t>
            </a:r>
            <a:r>
              <a:rPr lang="uk-UA" altLang="uk-UA" dirty="0"/>
              <a:t>при роботі з мідними </a:t>
            </a:r>
            <a:r>
              <a:rPr lang="uk-UA" altLang="uk-UA" dirty="0" smtClean="0"/>
              <a:t>кабелями</a:t>
            </a:r>
            <a:endParaRPr lang="en-US" altLang="uk-UA" dirty="0"/>
          </a:p>
        </p:txBody>
      </p:sp>
      <p:pic>
        <p:nvPicPr>
          <p:cNvPr id="136909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8600" y="1693304"/>
            <a:ext cx="5746750" cy="464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Arial" charset="0"/>
              </a:rPr>
              <a:t/>
            </a:r>
            <a:br>
              <a:rPr lang="en-US" dirty="0">
                <a:latin typeface="Arial" charset="0"/>
              </a:rPr>
            </a:br>
            <a:r>
              <a:rPr lang="uk-UA" dirty="0" smtClean="0">
                <a:latin typeface="Arial" charset="0"/>
              </a:rPr>
              <a:t>Категорії </a:t>
            </a:r>
            <a:r>
              <a:rPr lang="en-US" dirty="0" smtClean="0">
                <a:latin typeface="Arial" charset="0"/>
              </a:rPr>
              <a:t>UTP </a:t>
            </a:r>
            <a:r>
              <a:rPr lang="uk-UA" dirty="0" smtClean="0">
                <a:latin typeface="Arial" charset="0"/>
              </a:rPr>
              <a:t>кабелів</a:t>
            </a:r>
            <a:endParaRPr lang="en-US" dirty="0">
              <a:latin typeface="Arial" charset="0"/>
            </a:endParaRPr>
          </a:p>
        </p:txBody>
      </p:sp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56"/>
          <a:stretch>
            <a:fillRect/>
          </a:stretch>
        </p:blipFill>
        <p:spPr bwMode="auto">
          <a:xfrm>
            <a:off x="849313" y="1539875"/>
            <a:ext cx="7642225" cy="4906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41902158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Arial" charset="0"/>
              </a:rPr>
              <a:t/>
            </a:r>
            <a:br>
              <a:rPr lang="en-US" dirty="0">
                <a:latin typeface="Arial" charset="0"/>
              </a:rPr>
            </a:br>
            <a:r>
              <a:rPr lang="en-US" sz="1800" dirty="0">
                <a:latin typeface="Arial" charset="0"/>
              </a:rPr>
              <a:t/>
            </a:r>
            <a:br>
              <a:rPr lang="en-US" sz="1800" dirty="0">
                <a:latin typeface="Arial" charset="0"/>
              </a:rPr>
            </a:br>
            <a:r>
              <a:rPr lang="en-US" dirty="0" smtClean="0">
                <a:latin typeface="Arial" charset="0"/>
              </a:rPr>
              <a:t>UTP</a:t>
            </a:r>
            <a:r>
              <a:rPr lang="uk-UA" dirty="0" smtClean="0">
                <a:latin typeface="Arial" charset="0"/>
              </a:rPr>
              <a:t> роз</a:t>
            </a:r>
            <a:r>
              <a:rPr lang="en-US" dirty="0" smtClean="0">
                <a:latin typeface="Arial" charset="0"/>
              </a:rPr>
              <a:t>’</a:t>
            </a:r>
            <a:r>
              <a:rPr lang="uk-UA" dirty="0" err="1" smtClean="0">
                <a:latin typeface="Arial" charset="0"/>
              </a:rPr>
              <a:t>єм</a:t>
            </a:r>
            <a:r>
              <a:rPr lang="uk-UA" dirty="0" smtClean="0">
                <a:latin typeface="Arial" charset="0"/>
              </a:rPr>
              <a:t> (</a:t>
            </a:r>
            <a:r>
              <a:rPr lang="en-US" dirty="0" smtClean="0">
                <a:latin typeface="Arial" charset="0"/>
              </a:rPr>
              <a:t>Connector</a:t>
            </a:r>
            <a:r>
              <a:rPr lang="uk-UA" dirty="0" smtClean="0">
                <a:latin typeface="Arial" charset="0"/>
              </a:rPr>
              <a:t>) </a:t>
            </a:r>
            <a:r>
              <a:rPr lang="en-US" dirty="0" smtClean="0">
                <a:latin typeface="Arial" charset="0"/>
              </a:rPr>
              <a:t>RJ-45</a:t>
            </a:r>
            <a:endParaRPr lang="en-US" dirty="0">
              <a:latin typeface="Arial" charset="0"/>
            </a:endParaRPr>
          </a:p>
        </p:txBody>
      </p:sp>
      <p:pic>
        <p:nvPicPr>
          <p:cNvPr id="50178" name="Content Placeholder 1" descr="rj45.jp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333" r="-1933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394132899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8610" name="Rectangle 2"/>
          <p:cNvSpPr>
            <a:spLocks noGrp="1" noChangeArrowheads="1"/>
          </p:cNvSpPr>
          <p:nvPr>
            <p:ph type="title"/>
          </p:nvPr>
        </p:nvSpPr>
        <p:spPr>
          <a:xfrm>
            <a:off x="655638" y="520264"/>
            <a:ext cx="8145462" cy="838200"/>
          </a:xfrm>
        </p:spPr>
        <p:txBody>
          <a:bodyPr/>
          <a:lstStyle/>
          <a:p>
            <a:r>
              <a:rPr lang="uk-UA" altLang="uk-UA" sz="3200" dirty="0" smtClean="0"/>
              <a:t>Схема </a:t>
            </a:r>
            <a:r>
              <a:rPr lang="uk-UA" altLang="uk-UA" sz="3200" dirty="0"/>
              <a:t>підключення провідників</a:t>
            </a:r>
            <a:r>
              <a:rPr lang="en-US" altLang="uk-UA" sz="3200" dirty="0"/>
              <a:t/>
            </a:r>
            <a:br>
              <a:rPr lang="en-US" altLang="uk-UA" sz="3200" dirty="0"/>
            </a:br>
            <a:endParaRPr lang="en-US" altLang="uk-UA" sz="3200" dirty="0"/>
          </a:p>
        </p:txBody>
      </p:sp>
      <p:pic>
        <p:nvPicPr>
          <p:cNvPr id="1348612" name="Picture 4" descr="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8288" y="1895475"/>
            <a:ext cx="6645275" cy="4497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4251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Arial" charset="0"/>
              </a:rPr>
              <a:t/>
            </a:r>
            <a:br>
              <a:rPr lang="en-US" dirty="0">
                <a:latin typeface="Arial" charset="0"/>
              </a:rPr>
            </a:br>
            <a:r>
              <a:rPr lang="en-US" sz="1800" dirty="0">
                <a:latin typeface="Arial" charset="0"/>
              </a:rPr>
              <a:t/>
            </a:r>
            <a:br>
              <a:rPr lang="en-US" sz="1800" dirty="0">
                <a:latin typeface="Arial" charset="0"/>
              </a:rPr>
            </a:br>
            <a:r>
              <a:rPr lang="uk-UA" dirty="0" smtClean="0">
                <a:latin typeface="Arial" charset="0"/>
              </a:rPr>
              <a:t>Типи </a:t>
            </a:r>
            <a:r>
              <a:rPr lang="en-US" dirty="0" smtClean="0">
                <a:latin typeface="Arial" charset="0"/>
              </a:rPr>
              <a:t>UTP </a:t>
            </a:r>
            <a:r>
              <a:rPr lang="uk-UA" dirty="0" smtClean="0">
                <a:latin typeface="Arial" charset="0"/>
              </a:rPr>
              <a:t>кабелів</a:t>
            </a:r>
            <a:endParaRPr lang="en-US" dirty="0">
              <a:latin typeface="Arial" charset="0"/>
            </a:endParaRPr>
          </a:p>
        </p:txBody>
      </p:sp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138" y="1387475"/>
            <a:ext cx="7488237" cy="5045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9166525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uk-UA" dirty="0" smtClean="0">
                <a:latin typeface="Arial" charset="0"/>
              </a:rPr>
              <a:t>Підключення до мережі</a:t>
            </a:r>
            <a:endParaRPr lang="en-US" dirty="0">
              <a:latin typeface="Arial" charset="0"/>
            </a:endParaRPr>
          </a:p>
        </p:txBody>
      </p:sp>
      <p:pic>
        <p:nvPicPr>
          <p:cNvPr id="13314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838" y="1495425"/>
            <a:ext cx="7489825" cy="4910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05096424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65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uk-UA" altLang="uk-UA" sz="3200" dirty="0" smtClean="0"/>
              <a:t>Прямі </a:t>
            </a:r>
            <a:r>
              <a:rPr lang="uk-UA" altLang="uk-UA" sz="3200" dirty="0"/>
              <a:t>та перехресні </a:t>
            </a:r>
            <a:r>
              <a:rPr lang="uk-UA" altLang="uk-UA" sz="3200" dirty="0" smtClean="0"/>
              <a:t>кабелі</a:t>
            </a:r>
            <a:endParaRPr lang="en-US" altLang="uk-UA" sz="3200" dirty="0"/>
          </a:p>
        </p:txBody>
      </p:sp>
      <p:pic>
        <p:nvPicPr>
          <p:cNvPr id="1346564" name="Picture 4" descr="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275" y="1680992"/>
            <a:ext cx="8334375" cy="2520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46565" name="Picture 5" descr="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025" y="4216400"/>
            <a:ext cx="8318500" cy="2486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3689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3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uk-UA" altLang="uk-UA" sz="3200"/>
              <a:t>Характеристики середовища передачі</a:t>
            </a:r>
            <a:r>
              <a:rPr lang="en-US" altLang="uk-UA"/>
              <a:t> </a:t>
            </a:r>
          </a:p>
        </p:txBody>
      </p:sp>
      <p:sp>
        <p:nvSpPr>
          <p:cNvPr id="13731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55638" y="1392238"/>
            <a:ext cx="7940675" cy="5076825"/>
          </a:xfrm>
        </p:spPr>
        <p:txBody>
          <a:bodyPr/>
          <a:lstStyle/>
          <a:p>
            <a:r>
              <a:rPr lang="uk-UA" altLang="uk-UA"/>
              <a:t>Характеристики конекторів</a:t>
            </a:r>
            <a:endParaRPr lang="en-US" altLang="uk-UA"/>
          </a:p>
        </p:txBody>
      </p:sp>
      <p:pic>
        <p:nvPicPr>
          <p:cNvPr id="137318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800" y="2138363"/>
            <a:ext cx="6240463" cy="4144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60608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06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uk-UA" altLang="uk-UA" sz="3200"/>
              <a:t>Застосування кабелів типу </a:t>
            </a:r>
            <a:r>
              <a:rPr lang="en-US" altLang="uk-UA" sz="3200"/>
              <a:t>“</a:t>
            </a:r>
            <a:r>
              <a:rPr lang="ru-RU" altLang="uk-UA" sz="3200"/>
              <a:t>вита пара</a:t>
            </a:r>
            <a:r>
              <a:rPr lang="en-US" altLang="uk-UA" sz="3200"/>
              <a:t>”</a:t>
            </a:r>
          </a:p>
        </p:txBody>
      </p:sp>
      <p:sp>
        <p:nvSpPr>
          <p:cNvPr id="13506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55638" y="1392238"/>
            <a:ext cx="7940675" cy="5076825"/>
          </a:xfrm>
        </p:spPr>
        <p:txBody>
          <a:bodyPr/>
          <a:lstStyle/>
          <a:p>
            <a:r>
              <a:rPr lang="uk-UA" altLang="uk-UA"/>
              <a:t>Патч-панелі та інструменти</a:t>
            </a:r>
            <a:endParaRPr lang="en-US" altLang="uk-UA"/>
          </a:p>
        </p:txBody>
      </p:sp>
      <p:pic>
        <p:nvPicPr>
          <p:cNvPr id="1350660" name="Picture 4" descr="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6500" y="1974850"/>
            <a:ext cx="5976938" cy="452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3890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47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uk-UA" altLang="uk-UA" sz="3200"/>
              <a:t>Застосування кабелів типу </a:t>
            </a:r>
            <a:r>
              <a:rPr lang="en-US" altLang="uk-UA" sz="3200"/>
              <a:t>“</a:t>
            </a:r>
            <a:r>
              <a:rPr lang="ru-RU" altLang="uk-UA" sz="3200"/>
              <a:t>вита пара</a:t>
            </a:r>
            <a:r>
              <a:rPr lang="en-US" altLang="uk-UA" sz="3200"/>
              <a:t>”</a:t>
            </a:r>
          </a:p>
        </p:txBody>
      </p:sp>
      <p:sp>
        <p:nvSpPr>
          <p:cNvPr id="13547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55638" y="1392238"/>
            <a:ext cx="7940675" cy="5076825"/>
          </a:xfrm>
        </p:spPr>
        <p:txBody>
          <a:bodyPr/>
          <a:lstStyle/>
          <a:p>
            <a:r>
              <a:rPr lang="uk-UA" altLang="uk-UA"/>
              <a:t>Затухання</a:t>
            </a:r>
            <a:endParaRPr lang="en-US" altLang="uk-UA"/>
          </a:p>
          <a:p>
            <a:r>
              <a:rPr lang="uk-UA" altLang="uk-UA"/>
              <a:t>Перехресні завади</a:t>
            </a:r>
            <a:endParaRPr lang="en-US" altLang="uk-UA"/>
          </a:p>
          <a:p>
            <a:endParaRPr lang="en-US" altLang="uk-UA" sz="2100"/>
          </a:p>
        </p:txBody>
      </p:sp>
      <p:pic>
        <p:nvPicPr>
          <p:cNvPr id="135475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713" y="2473325"/>
            <a:ext cx="7527925" cy="3919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33107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uk-UA" altLang="uk-UA" dirty="0" smtClean="0"/>
              <a:t>Тестування </a:t>
            </a:r>
            <a:r>
              <a:rPr lang="uk-UA" altLang="uk-UA" dirty="0"/>
              <a:t>прокладки та функціонування </a:t>
            </a:r>
            <a:r>
              <a:rPr lang="uk-UA" altLang="uk-UA" dirty="0" smtClean="0"/>
              <a:t>кабелів</a:t>
            </a:r>
            <a:endParaRPr lang="en-US" dirty="0">
              <a:latin typeface="Arial" charset="0"/>
            </a:endParaRPr>
          </a:p>
        </p:txBody>
      </p:sp>
      <p:pic>
        <p:nvPicPr>
          <p:cNvPr id="56322" name="Content Placeholder 1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249" r="-824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505125780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27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uk-UA" altLang="uk-UA" sz="3200" dirty="0" smtClean="0"/>
              <a:t>Інструменти для </a:t>
            </a:r>
            <a:r>
              <a:rPr lang="uk-UA" altLang="uk-UA" sz="3200" dirty="0"/>
              <a:t>т</a:t>
            </a:r>
            <a:r>
              <a:rPr lang="uk-UA" altLang="uk-UA" sz="3200" dirty="0" smtClean="0"/>
              <a:t>естування </a:t>
            </a:r>
            <a:r>
              <a:rPr lang="uk-UA" altLang="uk-UA" sz="3200" dirty="0"/>
              <a:t>прокладки та функціонування кабелів</a:t>
            </a:r>
            <a:endParaRPr lang="en-US" altLang="uk-UA" sz="3200" dirty="0"/>
          </a:p>
        </p:txBody>
      </p:sp>
      <p:pic>
        <p:nvPicPr>
          <p:cNvPr id="1352708" name="Picture 4" descr="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263" y="2649538"/>
            <a:ext cx="7731125" cy="2767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5530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Rectangle 2"/>
          <p:cNvSpPr>
            <a:spLocks noGrp="1" noChangeArrowheads="1"/>
          </p:cNvSpPr>
          <p:nvPr>
            <p:ph type="title"/>
          </p:nvPr>
        </p:nvSpPr>
        <p:spPr>
          <a:xfrm>
            <a:off x="157655" y="536028"/>
            <a:ext cx="8812924" cy="838200"/>
          </a:xfrm>
        </p:spPr>
        <p:txBody>
          <a:bodyPr/>
          <a:lstStyle/>
          <a:p>
            <a:pPr eaLnBrk="1" hangingPunct="1"/>
            <a:r>
              <a:rPr lang="uk-UA" dirty="0" smtClean="0">
                <a:latin typeface="Arial" charset="0"/>
              </a:rPr>
              <a:t>Характеристики </a:t>
            </a:r>
            <a:r>
              <a:rPr lang="uk-UA" dirty="0"/>
              <a:t>волоконно-оптичних</a:t>
            </a:r>
            <a:r>
              <a:rPr lang="uk-UA" dirty="0" smtClean="0">
                <a:latin typeface="Arial" charset="0"/>
              </a:rPr>
              <a:t> </a:t>
            </a:r>
            <a:br>
              <a:rPr lang="uk-UA" dirty="0" smtClean="0">
                <a:latin typeface="Arial" charset="0"/>
              </a:rPr>
            </a:br>
            <a:r>
              <a:rPr lang="uk-UA" dirty="0" smtClean="0">
                <a:latin typeface="Arial" charset="0"/>
              </a:rPr>
              <a:t>кабелів (</a:t>
            </a:r>
            <a:r>
              <a:rPr lang="en-US" dirty="0" smtClean="0">
                <a:latin typeface="Arial" charset="0"/>
              </a:rPr>
              <a:t>Fiber Optic</a:t>
            </a:r>
            <a:r>
              <a:rPr lang="uk-UA" dirty="0" smtClean="0">
                <a:latin typeface="Arial" charset="0"/>
              </a:rPr>
              <a:t>)</a:t>
            </a:r>
            <a:endParaRPr lang="en-US" dirty="0">
              <a:latin typeface="Arial" charset="0"/>
            </a:endParaRPr>
          </a:p>
        </p:txBody>
      </p:sp>
      <p:pic>
        <p:nvPicPr>
          <p:cNvPr id="58370" name="Content Placeholder 1" descr="optic-fiber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831" r="-17831"/>
          <a:stretch>
            <a:fillRect/>
          </a:stretch>
        </p:blipFill>
        <p:spPr bwMode="auto">
          <a:xfrm>
            <a:off x="365125" y="1531938"/>
            <a:ext cx="8734425" cy="5086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pic>
    </p:spTree>
    <p:extLst>
      <p:ext uri="{BB962C8B-B14F-4D97-AF65-F5344CB8AC3E}">
        <p14:creationId xmlns:p14="http://schemas.microsoft.com/office/powerpoint/2010/main" val="608061818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Rectangle 2"/>
          <p:cNvSpPr>
            <a:spLocks noGrp="1" noChangeArrowheads="1"/>
          </p:cNvSpPr>
          <p:nvPr>
            <p:ph type="title"/>
          </p:nvPr>
        </p:nvSpPr>
        <p:spPr>
          <a:xfrm>
            <a:off x="655638" y="189178"/>
            <a:ext cx="8145462" cy="838200"/>
          </a:xfrm>
        </p:spPr>
        <p:txBody>
          <a:bodyPr/>
          <a:lstStyle/>
          <a:p>
            <a:pPr eaLnBrk="1" hangingPunct="1"/>
            <a:r>
              <a:rPr lang="uk-UA" dirty="0" smtClean="0">
                <a:latin typeface="Arial" charset="0"/>
              </a:rPr>
              <a:t>Структура ВО кабелів</a:t>
            </a:r>
            <a:endParaRPr lang="en-US" dirty="0">
              <a:latin typeface="Arial" charset="0"/>
            </a:endParaRPr>
          </a:p>
        </p:txBody>
      </p:sp>
      <p:pic>
        <p:nvPicPr>
          <p:cNvPr id="604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188" y="1549400"/>
            <a:ext cx="8736012" cy="4573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04789125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Rectangle 2"/>
          <p:cNvSpPr>
            <a:spLocks noGrp="1" noChangeArrowheads="1"/>
          </p:cNvSpPr>
          <p:nvPr>
            <p:ph type="title"/>
          </p:nvPr>
        </p:nvSpPr>
        <p:spPr>
          <a:xfrm>
            <a:off x="655638" y="126114"/>
            <a:ext cx="8145462" cy="838200"/>
          </a:xfrm>
        </p:spPr>
        <p:txBody>
          <a:bodyPr/>
          <a:lstStyle/>
          <a:p>
            <a:pPr eaLnBrk="1" hangingPunct="1"/>
            <a:r>
              <a:rPr lang="uk-UA" dirty="0" smtClean="0">
                <a:latin typeface="Arial" charset="0"/>
              </a:rPr>
              <a:t>Типи оптичних волокон</a:t>
            </a:r>
            <a:endParaRPr lang="en-US" dirty="0">
              <a:latin typeface="Arial" charset="0"/>
            </a:endParaRPr>
          </a:p>
        </p:txBody>
      </p:sp>
      <p:pic>
        <p:nvPicPr>
          <p:cNvPr id="624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150" y="1308100"/>
            <a:ext cx="7875588" cy="5327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78608115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Rectangle 2"/>
          <p:cNvSpPr>
            <a:spLocks noGrp="1" noChangeArrowheads="1"/>
          </p:cNvSpPr>
          <p:nvPr>
            <p:ph type="title"/>
          </p:nvPr>
        </p:nvSpPr>
        <p:spPr>
          <a:xfrm>
            <a:off x="655638" y="346838"/>
            <a:ext cx="8145462" cy="838200"/>
          </a:xfrm>
        </p:spPr>
        <p:txBody>
          <a:bodyPr/>
          <a:lstStyle/>
          <a:p>
            <a:pPr eaLnBrk="1" hangingPunct="1"/>
            <a:r>
              <a:rPr lang="uk-UA" dirty="0" smtClean="0">
                <a:latin typeface="Arial" charset="0"/>
              </a:rPr>
              <a:t>Оптичні роз</a:t>
            </a:r>
            <a:r>
              <a:rPr lang="en-US" dirty="0" smtClean="0">
                <a:latin typeface="Arial" charset="0"/>
              </a:rPr>
              <a:t>’</a:t>
            </a:r>
            <a:r>
              <a:rPr lang="uk-UA" dirty="0" err="1" smtClean="0">
                <a:latin typeface="Arial" charset="0"/>
              </a:rPr>
              <a:t>єми</a:t>
            </a:r>
            <a:r>
              <a:rPr lang="uk-UA" dirty="0" smtClean="0">
                <a:latin typeface="Arial" charset="0"/>
              </a:rPr>
              <a:t> (</a:t>
            </a:r>
            <a:r>
              <a:rPr lang="en-US" dirty="0" smtClean="0">
                <a:latin typeface="Arial" charset="0"/>
              </a:rPr>
              <a:t>Fiber Connectors</a:t>
            </a:r>
            <a:r>
              <a:rPr lang="uk-UA" dirty="0" smtClean="0">
                <a:latin typeface="Arial" charset="0"/>
              </a:rPr>
              <a:t>)</a:t>
            </a:r>
            <a:endParaRPr lang="en-US" dirty="0">
              <a:latin typeface="Arial" charset="0"/>
            </a:endParaRPr>
          </a:p>
        </p:txBody>
      </p:sp>
      <p:pic>
        <p:nvPicPr>
          <p:cNvPr id="64514" name="Content Placeholder 1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199" r="-1619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84974984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lvl="2"/>
            <a:r>
              <a:rPr lang="uk-UA" dirty="0" smtClean="0"/>
              <a:t>Мережеві </a:t>
            </a:r>
            <a:r>
              <a:rPr lang="uk-UA" dirty="0" err="1"/>
              <a:t>інтерфейсні</a:t>
            </a:r>
            <a:r>
              <a:rPr lang="uk-UA" dirty="0"/>
              <a:t> </a:t>
            </a:r>
            <a:r>
              <a:rPr lang="uk-UA" dirty="0" smtClean="0"/>
              <a:t>плати</a:t>
            </a:r>
            <a:endParaRPr lang="en-US" dirty="0">
              <a:latin typeface="Arial" charset="0"/>
            </a:endParaRPr>
          </a:p>
        </p:txBody>
      </p:sp>
      <p:sp>
        <p:nvSpPr>
          <p:cNvPr id="15362" name="TextBox 4"/>
          <p:cNvSpPr txBox="1">
            <a:spLocks noChangeArrowheads="1"/>
          </p:cNvSpPr>
          <p:nvPr/>
        </p:nvSpPr>
        <p:spPr bwMode="auto">
          <a:xfrm>
            <a:off x="1744663" y="1614488"/>
            <a:ext cx="62357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b="1" dirty="0"/>
              <a:t>Connecting to the Wireless LAN with a Range Extender</a:t>
            </a:r>
          </a:p>
        </p:txBody>
      </p:sp>
      <p:pic>
        <p:nvPicPr>
          <p:cNvPr id="15363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350" y="2189163"/>
            <a:ext cx="7867650" cy="381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17507399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Rectangle 2"/>
          <p:cNvSpPr>
            <a:spLocks noGrp="1" noChangeArrowheads="1"/>
          </p:cNvSpPr>
          <p:nvPr>
            <p:ph type="title"/>
          </p:nvPr>
        </p:nvSpPr>
        <p:spPr>
          <a:xfrm>
            <a:off x="655638" y="441434"/>
            <a:ext cx="8145462" cy="838200"/>
          </a:xfrm>
        </p:spPr>
        <p:txBody>
          <a:bodyPr/>
          <a:lstStyle/>
          <a:p>
            <a:pPr algn="ctr"/>
            <a:r>
              <a:rPr lang="uk-UA" dirty="0" smtClean="0">
                <a:latin typeface="Arial" charset="0"/>
              </a:rPr>
              <a:t>Оптичні </a:t>
            </a:r>
            <a:r>
              <a:rPr lang="uk-UA" dirty="0" err="1" smtClean="0">
                <a:latin typeface="Arial" charset="0"/>
              </a:rPr>
              <a:t>патчкорди</a:t>
            </a:r>
            <a:r>
              <a:rPr lang="uk-UA" dirty="0" smtClean="0">
                <a:latin typeface="Arial" charset="0"/>
              </a:rPr>
              <a:t> </a:t>
            </a:r>
            <a:r>
              <a:rPr lang="en-US" dirty="0" smtClean="0">
                <a:latin typeface="Arial" charset="0"/>
              </a:rPr>
              <a:t/>
            </a:r>
            <a:br>
              <a:rPr lang="en-US" dirty="0" smtClean="0">
                <a:latin typeface="Arial" charset="0"/>
              </a:rPr>
            </a:br>
            <a:r>
              <a:rPr lang="uk-UA" dirty="0" smtClean="0">
                <a:latin typeface="Arial" charset="0"/>
              </a:rPr>
              <a:t>(</a:t>
            </a:r>
            <a:r>
              <a:rPr lang="en-US" dirty="0" smtClean="0"/>
              <a:t>Fiber </a:t>
            </a:r>
            <a:r>
              <a:rPr lang="en-US" dirty="0"/>
              <a:t>Optic Patch </a:t>
            </a:r>
            <a:r>
              <a:rPr lang="en-US" dirty="0" smtClean="0"/>
              <a:t>Cord</a:t>
            </a:r>
            <a:r>
              <a:rPr lang="uk-UA" dirty="0" smtClean="0">
                <a:latin typeface="Arial" charset="0"/>
              </a:rPr>
              <a:t>)</a:t>
            </a:r>
            <a:endParaRPr lang="en-US" dirty="0">
              <a:latin typeface="Arial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5283" y="1730110"/>
            <a:ext cx="5040696" cy="46677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25853651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Arial" charset="0"/>
              </a:rPr>
              <a:t/>
            </a:r>
            <a:br>
              <a:rPr lang="en-US" dirty="0">
                <a:latin typeface="Arial" charset="0"/>
              </a:rPr>
            </a:br>
            <a:r>
              <a:rPr lang="uk-UA" dirty="0" smtClean="0">
                <a:latin typeface="Arial" charset="0"/>
              </a:rPr>
              <a:t>Тестування оптичних кабелів</a:t>
            </a:r>
            <a:endParaRPr lang="en-US" dirty="0">
              <a:latin typeface="Arial" charset="0"/>
            </a:endParaRPr>
          </a:p>
        </p:txBody>
      </p:sp>
      <p:pic>
        <p:nvPicPr>
          <p:cNvPr id="66562" name="Content Placeholder 1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952" r="-395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02719391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Arial" charset="0"/>
              </a:rPr>
              <a:t/>
            </a:r>
            <a:br>
              <a:rPr lang="en-US" dirty="0">
                <a:latin typeface="Arial" charset="0"/>
              </a:rPr>
            </a:br>
            <a:r>
              <a:rPr lang="uk-UA" dirty="0" smtClean="0">
                <a:latin typeface="Arial" charset="0"/>
              </a:rPr>
              <a:t>Оптика</a:t>
            </a:r>
            <a:r>
              <a:rPr lang="en-US" dirty="0" smtClean="0">
                <a:latin typeface="Arial" charset="0"/>
              </a:rPr>
              <a:t> </a:t>
            </a:r>
            <a:r>
              <a:rPr lang="uk-UA" dirty="0" smtClean="0">
                <a:latin typeface="Arial" charset="0"/>
              </a:rPr>
              <a:t>проти міді</a:t>
            </a:r>
            <a:endParaRPr lang="en-US" dirty="0">
              <a:latin typeface="Arial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971550" y="1398588"/>
          <a:ext cx="7416800" cy="50958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68342"/>
                <a:gridCol w="2124229"/>
                <a:gridCol w="2124229"/>
              </a:tblGrid>
              <a:tr h="636984">
                <a:tc>
                  <a:txBody>
                    <a:bodyPr/>
                    <a:lstStyle/>
                    <a:p>
                      <a:pPr algn="ctr"/>
                      <a:r>
                        <a:rPr lang="en-CA" sz="1800" dirty="0" smtClean="0"/>
                        <a:t>Implementation issues</a:t>
                      </a:r>
                      <a:endParaRPr lang="en-CA" sz="1800" dirty="0"/>
                    </a:p>
                  </a:txBody>
                  <a:tcPr marT="45731" marB="4573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 smtClean="0"/>
                        <a:t>Copper media</a:t>
                      </a:r>
                      <a:endParaRPr lang="en-CA" sz="1800" dirty="0"/>
                    </a:p>
                  </a:txBody>
                  <a:tcPr marT="45731" marB="4573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 smtClean="0"/>
                        <a:t>Fibre-optic</a:t>
                      </a:r>
                      <a:endParaRPr lang="en-CA" sz="1800" dirty="0"/>
                    </a:p>
                  </a:txBody>
                  <a:tcPr marT="45731" marB="45731" anchor="ctr"/>
                </a:tc>
              </a:tr>
              <a:tr h="636984">
                <a:tc>
                  <a:txBody>
                    <a:bodyPr/>
                    <a:lstStyle/>
                    <a:p>
                      <a:pPr algn="ctr"/>
                      <a:r>
                        <a:rPr lang="en-CA" sz="1600" dirty="0" smtClean="0"/>
                        <a:t>Bandwidth supported</a:t>
                      </a:r>
                      <a:endParaRPr lang="en-CA" sz="1600" dirty="0"/>
                    </a:p>
                  </a:txBody>
                  <a:tcPr marT="45731" marB="45731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buFont typeface="Arial" pitchFamily="34" charset="0"/>
                        <a:buNone/>
                      </a:pPr>
                      <a:r>
                        <a:rPr lang="en-CA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10 Mbps</a:t>
                      </a:r>
                      <a:r>
                        <a:rPr lang="en-CA" sz="14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– 10 Gbps</a:t>
                      </a:r>
                      <a:endParaRPr lang="en-CA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45731" marB="45731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buFont typeface="Arial" pitchFamily="34" charset="0"/>
                        <a:buNone/>
                      </a:pPr>
                      <a:r>
                        <a:rPr lang="en-CA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10 Mbps</a:t>
                      </a:r>
                      <a:r>
                        <a:rPr lang="en-CA" sz="14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– 100 Gbps</a:t>
                      </a:r>
                      <a:endParaRPr lang="en-CA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45731" marB="45731" anchor="ctr"/>
                </a:tc>
              </a:tr>
              <a:tr h="636984">
                <a:tc>
                  <a:txBody>
                    <a:bodyPr/>
                    <a:lstStyle/>
                    <a:p>
                      <a:pPr algn="ctr"/>
                      <a:r>
                        <a:rPr lang="en-CA" sz="1600" dirty="0" smtClean="0"/>
                        <a:t>Distance</a:t>
                      </a:r>
                      <a:endParaRPr lang="en-CA" sz="1600" dirty="0"/>
                    </a:p>
                  </a:txBody>
                  <a:tcPr marT="45731" marB="45731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buFont typeface="Arial" pitchFamily="34" charset="0"/>
                        <a:buNone/>
                      </a:pPr>
                      <a:r>
                        <a:rPr lang="en-CA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Relatively</a:t>
                      </a:r>
                      <a:r>
                        <a:rPr lang="en-CA" sz="14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short</a:t>
                      </a:r>
                    </a:p>
                    <a:p>
                      <a:pPr marL="0" indent="0" algn="ctr" defTabSz="914400" rtl="0" eaLnBrk="1" latinLnBrk="0" hangingPunct="1">
                        <a:buFont typeface="Arial" pitchFamily="34" charset="0"/>
                        <a:buNone/>
                      </a:pPr>
                      <a:r>
                        <a:rPr lang="en-CA" sz="14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(1 – 100 meters)</a:t>
                      </a:r>
                      <a:endParaRPr lang="en-CA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45731" marB="45731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buFont typeface="Arial" pitchFamily="34" charset="0"/>
                        <a:buNone/>
                      </a:pPr>
                      <a:r>
                        <a:rPr lang="en-CA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Relatively High</a:t>
                      </a:r>
                    </a:p>
                    <a:p>
                      <a:pPr marL="0" indent="0" algn="ctr" defTabSz="914400" rtl="0" eaLnBrk="1" latinLnBrk="0" hangingPunct="1">
                        <a:buFont typeface="Arial" pitchFamily="34" charset="0"/>
                        <a:buNone/>
                      </a:pPr>
                      <a:r>
                        <a:rPr lang="en-CA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(1 – 100,000 meters)</a:t>
                      </a:r>
                      <a:endParaRPr lang="en-CA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45731" marB="45731" anchor="ctr"/>
                </a:tc>
              </a:tr>
              <a:tr h="636984">
                <a:tc>
                  <a:txBody>
                    <a:bodyPr/>
                    <a:lstStyle/>
                    <a:p>
                      <a:pPr algn="ctr"/>
                      <a:r>
                        <a:rPr lang="en-CA" sz="1600" dirty="0" smtClean="0"/>
                        <a:t>Immunity to EMI and RFI</a:t>
                      </a:r>
                      <a:endParaRPr lang="en-CA" sz="1600" dirty="0"/>
                    </a:p>
                  </a:txBody>
                  <a:tcPr marT="45731" marB="45731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buFont typeface="Arial" pitchFamily="34" charset="0"/>
                        <a:buNone/>
                      </a:pPr>
                      <a:r>
                        <a:rPr lang="en-CA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Low</a:t>
                      </a:r>
                      <a:endParaRPr lang="en-CA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45731" marB="45731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buFont typeface="Arial" pitchFamily="34" charset="0"/>
                        <a:buNone/>
                      </a:pPr>
                      <a:r>
                        <a:rPr lang="en-CA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High</a:t>
                      </a:r>
                    </a:p>
                    <a:p>
                      <a:pPr marL="0" indent="0" algn="ctr" defTabSz="914400" rtl="0" eaLnBrk="1" latinLnBrk="0" hangingPunct="1">
                        <a:buFont typeface="Arial" pitchFamily="34" charset="0"/>
                        <a:buNone/>
                      </a:pPr>
                      <a:r>
                        <a:rPr lang="en-CA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(Completely immune)</a:t>
                      </a:r>
                      <a:endParaRPr lang="en-CA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45731" marB="45731" anchor="ctr"/>
                </a:tc>
              </a:tr>
              <a:tr h="636984">
                <a:tc>
                  <a:txBody>
                    <a:bodyPr/>
                    <a:lstStyle/>
                    <a:p>
                      <a:pPr algn="ctr"/>
                      <a:r>
                        <a:rPr lang="en-CA" sz="1600" dirty="0" smtClean="0"/>
                        <a:t>Immunity to electrical hazards</a:t>
                      </a:r>
                      <a:endParaRPr lang="en-CA" sz="1600" dirty="0"/>
                    </a:p>
                  </a:txBody>
                  <a:tcPr marT="45731" marB="45731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CA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Low</a:t>
                      </a:r>
                    </a:p>
                  </a:txBody>
                  <a:tcPr marT="45731" marB="45731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buFont typeface="Arial" pitchFamily="34" charset="0"/>
                        <a:buNone/>
                      </a:pPr>
                      <a:r>
                        <a:rPr lang="en-CA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High</a:t>
                      </a:r>
                    </a:p>
                    <a:p>
                      <a:pPr marL="0" indent="0" algn="ctr" defTabSz="914400" rtl="0" eaLnBrk="1" latinLnBrk="0" hangingPunct="1">
                        <a:buFont typeface="Arial" pitchFamily="34" charset="0"/>
                        <a:buNone/>
                      </a:pPr>
                      <a:r>
                        <a:rPr lang="en-CA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(Completely immune)</a:t>
                      </a:r>
                    </a:p>
                  </a:txBody>
                  <a:tcPr marT="45731" marB="45731" anchor="ctr"/>
                </a:tc>
              </a:tr>
              <a:tr h="636984">
                <a:tc>
                  <a:txBody>
                    <a:bodyPr/>
                    <a:lstStyle/>
                    <a:p>
                      <a:pPr algn="ctr"/>
                      <a:r>
                        <a:rPr lang="en-CA" sz="1600" dirty="0" smtClean="0"/>
                        <a:t>Media and connector</a:t>
                      </a:r>
                      <a:r>
                        <a:rPr lang="en-CA" sz="1600" baseline="0" dirty="0" smtClean="0"/>
                        <a:t> </a:t>
                      </a:r>
                      <a:r>
                        <a:rPr lang="en-CA" sz="1600" dirty="0" smtClean="0"/>
                        <a:t>costs</a:t>
                      </a:r>
                      <a:endParaRPr lang="en-CA" sz="1600" dirty="0"/>
                    </a:p>
                  </a:txBody>
                  <a:tcPr marT="45731" marB="45731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buFont typeface="Arial" pitchFamily="34" charset="0"/>
                        <a:buNone/>
                      </a:pPr>
                      <a:r>
                        <a:rPr lang="en-CA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Lowest</a:t>
                      </a:r>
                      <a:endParaRPr lang="en-CA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45731" marB="45731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buFont typeface="Arial" pitchFamily="34" charset="0"/>
                        <a:buNone/>
                      </a:pPr>
                      <a:r>
                        <a:rPr lang="en-CA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Highest</a:t>
                      </a:r>
                      <a:endParaRPr lang="en-CA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45731" marB="45731" anchor="ctr"/>
                </a:tc>
              </a:tr>
              <a:tr h="636984">
                <a:tc>
                  <a:txBody>
                    <a:bodyPr/>
                    <a:lstStyle/>
                    <a:p>
                      <a:pPr algn="ctr"/>
                      <a:r>
                        <a:rPr lang="en-CA" sz="1600" dirty="0" smtClean="0"/>
                        <a:t>Installation skills required</a:t>
                      </a:r>
                      <a:endParaRPr lang="en-CA" sz="1600" dirty="0"/>
                    </a:p>
                  </a:txBody>
                  <a:tcPr marT="45731" marB="45731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buFont typeface="Arial" pitchFamily="34" charset="0"/>
                        <a:buNone/>
                      </a:pPr>
                      <a:r>
                        <a:rPr lang="en-CA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Lowest</a:t>
                      </a:r>
                      <a:endParaRPr lang="en-CA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45731" marB="45731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buFont typeface="Arial" pitchFamily="34" charset="0"/>
                        <a:buNone/>
                      </a:pPr>
                      <a:r>
                        <a:rPr lang="en-CA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Highest</a:t>
                      </a:r>
                      <a:endParaRPr lang="en-CA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45731" marB="45731" anchor="ctr"/>
                </a:tc>
              </a:tr>
              <a:tr h="636984">
                <a:tc>
                  <a:txBody>
                    <a:bodyPr/>
                    <a:lstStyle/>
                    <a:p>
                      <a:pPr algn="ctr"/>
                      <a:r>
                        <a:rPr lang="en-CA" sz="1600" dirty="0" smtClean="0"/>
                        <a:t>Safety precautions</a:t>
                      </a:r>
                      <a:endParaRPr lang="en-CA" sz="1600" dirty="0"/>
                    </a:p>
                  </a:txBody>
                  <a:tcPr marT="45731" marB="45731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CA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Lowest</a:t>
                      </a:r>
                      <a:endParaRPr lang="en-CA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45731" marB="45731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CA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Highest</a:t>
                      </a:r>
                      <a:endParaRPr lang="en-CA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45731" marB="45731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74231916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Rectangle 2"/>
          <p:cNvSpPr>
            <a:spLocks noGrp="1" noChangeArrowheads="1"/>
          </p:cNvSpPr>
          <p:nvPr>
            <p:ph type="title"/>
          </p:nvPr>
        </p:nvSpPr>
        <p:spPr>
          <a:xfrm>
            <a:off x="655638" y="236476"/>
            <a:ext cx="8145462" cy="838200"/>
          </a:xfrm>
        </p:spPr>
        <p:txBody>
          <a:bodyPr/>
          <a:lstStyle/>
          <a:p>
            <a:pPr eaLnBrk="1" hangingPunct="1"/>
            <a:r>
              <a:rPr lang="uk-UA" dirty="0" smtClean="0">
                <a:latin typeface="Arial" charset="0"/>
              </a:rPr>
              <a:t>Безпровідне середовище передачі</a:t>
            </a:r>
            <a:endParaRPr lang="en-US" dirty="0">
              <a:latin typeface="Arial" charset="0"/>
            </a:endParaRPr>
          </a:p>
        </p:txBody>
      </p:sp>
      <p:pic>
        <p:nvPicPr>
          <p:cNvPr id="70658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9425" y="1422400"/>
            <a:ext cx="5272088" cy="513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08241726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93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uk-UA" altLang="uk-UA"/>
              <a:t>Безпровідне середовище передачі</a:t>
            </a:r>
            <a:r>
              <a:rPr lang="en-US" altLang="uk-UA"/>
              <a:t> </a:t>
            </a:r>
          </a:p>
        </p:txBody>
      </p:sp>
      <p:sp>
        <p:nvSpPr>
          <p:cNvPr id="13793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22275" y="1392238"/>
            <a:ext cx="8174038" cy="5076825"/>
          </a:xfrm>
        </p:spPr>
        <p:txBody>
          <a:bodyPr/>
          <a:lstStyle/>
          <a:p>
            <a:r>
              <a:rPr lang="uk-UA" altLang="uk-UA"/>
              <a:t>Стандарти та типи безпровідних середовищ передачі</a:t>
            </a:r>
            <a:endParaRPr lang="en-US" altLang="uk-UA"/>
          </a:p>
          <a:p>
            <a:pPr>
              <a:buFont typeface="Symbol" pitchFamily="18" charset="2"/>
              <a:buChar char=""/>
            </a:pPr>
            <a:endParaRPr lang="en-US" altLang="uk-UA"/>
          </a:p>
        </p:txBody>
      </p:sp>
      <p:pic>
        <p:nvPicPr>
          <p:cNvPr id="137933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788" y="1892300"/>
            <a:ext cx="7732712" cy="4819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75711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971550" y="1293813"/>
          <a:ext cx="7272338" cy="534987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93101"/>
                <a:gridCol w="4279237"/>
              </a:tblGrid>
              <a:tr h="2042153">
                <a:tc>
                  <a:txBody>
                    <a:bodyPr/>
                    <a:lstStyle/>
                    <a:p>
                      <a:endParaRPr lang="en-CA" sz="1800" dirty="0"/>
                    </a:p>
                  </a:txBody>
                  <a:tcPr marL="91434" marR="91434" marT="45717" marB="4571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7800" indent="-177800" algn="l" defTabSz="914400" rtl="0" eaLnBrk="1" latinLnBrk="0" hangingPunct="1">
                        <a:buFont typeface="Arial" pitchFamily="34" charset="0"/>
                        <a:buChar char="•"/>
                      </a:pPr>
                      <a:r>
                        <a:rPr lang="en-CA" sz="1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IEEE 802.11 standards</a:t>
                      </a:r>
                    </a:p>
                    <a:p>
                      <a:pPr marL="177800" indent="-177800" algn="l" defTabSz="914400" rtl="0" eaLnBrk="1" latinLnBrk="0" hangingPunct="1">
                        <a:buFont typeface="Arial" pitchFamily="34" charset="0"/>
                        <a:buChar char="•"/>
                      </a:pPr>
                      <a:r>
                        <a:rPr lang="en-CA" sz="1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Commonly referred to as Wi-Fi.</a:t>
                      </a:r>
                    </a:p>
                    <a:p>
                      <a:pPr marL="177800" indent="-177800" algn="l" defTabSz="914400" rtl="0" eaLnBrk="1" latinLnBrk="0" hangingPunct="1">
                        <a:buFont typeface="Arial" pitchFamily="34" charset="0"/>
                        <a:buChar char="•"/>
                      </a:pPr>
                      <a:r>
                        <a:rPr lang="en-CA" sz="1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Uses CSMA/CA</a:t>
                      </a:r>
                    </a:p>
                    <a:p>
                      <a:pPr marL="177800" indent="-177800" algn="l" defTabSz="914400" rtl="0" eaLnBrk="1" latinLnBrk="0" hangingPunct="1">
                        <a:buFont typeface="Arial" pitchFamily="34" charset="0"/>
                        <a:buChar char="•"/>
                      </a:pPr>
                      <a:r>
                        <a:rPr lang="en-CA" sz="1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Variations include:</a:t>
                      </a:r>
                    </a:p>
                    <a:p>
                      <a:pPr marL="355600" lvl="2" indent="-177800" algn="l" defTabSz="914400" rtl="0" eaLnBrk="1" latinLnBrk="0" hangingPunct="1">
                        <a:buFont typeface="Arial" pitchFamily="34" charset="0"/>
                        <a:buChar char="•"/>
                      </a:pPr>
                      <a:r>
                        <a:rPr lang="en-CA" sz="12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802.11a:</a:t>
                      </a:r>
                      <a:r>
                        <a:rPr lang="en-CA" sz="12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54 Mbps, 5 GHz</a:t>
                      </a:r>
                    </a:p>
                    <a:p>
                      <a:pPr marL="355600" lvl="2" indent="-177800" algn="l" defTabSz="914400" rtl="0" eaLnBrk="1" latinLnBrk="0" hangingPunct="1">
                        <a:buFont typeface="Arial" pitchFamily="34" charset="0"/>
                        <a:buChar char="•"/>
                      </a:pPr>
                      <a:r>
                        <a:rPr lang="en-CA" sz="12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802.11b:</a:t>
                      </a:r>
                      <a:r>
                        <a:rPr lang="en-CA" sz="12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11 Mbps, 2.4 GHz</a:t>
                      </a:r>
                    </a:p>
                    <a:p>
                      <a:pPr marL="355600" lvl="2" indent="-177800" algn="l" defTabSz="914400" rtl="0" eaLnBrk="1" latinLnBrk="0" hangingPunct="1">
                        <a:buFont typeface="Arial" pitchFamily="34" charset="0"/>
                        <a:buChar char="•"/>
                      </a:pPr>
                      <a:r>
                        <a:rPr lang="en-CA" sz="12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802.11g:</a:t>
                      </a:r>
                      <a:r>
                        <a:rPr lang="en-CA" sz="12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54 Mbps, 2.4 GHz</a:t>
                      </a:r>
                    </a:p>
                    <a:p>
                      <a:pPr marL="355600" lvl="2" indent="-177800" algn="l" defTabSz="914400" rtl="0" eaLnBrk="1" latinLnBrk="0" hangingPunct="1">
                        <a:buFont typeface="Arial" pitchFamily="34" charset="0"/>
                        <a:buChar char="•"/>
                      </a:pPr>
                      <a:r>
                        <a:rPr lang="en-CA" sz="12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802.11n:</a:t>
                      </a:r>
                      <a:r>
                        <a:rPr lang="en-CA" sz="12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600 Mbps, 2.4 and 5 GHz</a:t>
                      </a:r>
                    </a:p>
                    <a:p>
                      <a:pPr marL="355600" lvl="2" indent="-177800" algn="l" defTabSz="914400" rtl="0" eaLnBrk="1" latinLnBrk="0" hangingPunct="1">
                        <a:buFont typeface="Arial" pitchFamily="34" charset="0"/>
                        <a:buChar char="•"/>
                      </a:pPr>
                      <a:r>
                        <a:rPr lang="en-CA" sz="12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802.11ac:</a:t>
                      </a:r>
                      <a:r>
                        <a:rPr lang="en-CA" sz="12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1 Gbps, 5 GHz</a:t>
                      </a:r>
                    </a:p>
                    <a:p>
                      <a:pPr marL="355600" lvl="2" indent="-177800" algn="l" defTabSz="914400" rtl="0" eaLnBrk="1" latinLnBrk="0" hangingPunct="1">
                        <a:buFont typeface="Arial" pitchFamily="34" charset="0"/>
                        <a:buChar char="•"/>
                      </a:pPr>
                      <a:r>
                        <a:rPr lang="en-CA" sz="12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802.11ad:</a:t>
                      </a:r>
                      <a:r>
                        <a:rPr lang="en-CA" sz="12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7 Gbps, 2.4 GHz, 5 GHz, and 60 GHz</a:t>
                      </a:r>
                    </a:p>
                  </a:txBody>
                  <a:tcPr marL="91434" marR="91434" marT="45717" marB="4571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53861">
                <a:tc>
                  <a:txBody>
                    <a:bodyPr/>
                    <a:lstStyle/>
                    <a:p>
                      <a:endParaRPr lang="en-CA" sz="1800" dirty="0"/>
                    </a:p>
                  </a:txBody>
                  <a:tcPr marL="91434" marR="91434" marT="45717" marB="4571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7800" indent="-177800" algn="l" defTabSz="914400" rtl="0" eaLnBrk="1" latinLnBrk="0" hangingPunct="1">
                        <a:buFont typeface="Arial" pitchFamily="34" charset="0"/>
                        <a:buChar char="•"/>
                      </a:pPr>
                      <a:r>
                        <a:rPr lang="en-CA" sz="1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IEEE 802.15 standard</a:t>
                      </a:r>
                    </a:p>
                    <a:p>
                      <a:pPr marL="177800" indent="-177800" algn="l" defTabSz="914400" rtl="0" eaLnBrk="1" latinLnBrk="0" hangingPunct="1">
                        <a:buFont typeface="Arial" pitchFamily="34" charset="0"/>
                        <a:buChar char="•"/>
                      </a:pPr>
                      <a:r>
                        <a:rPr lang="en-CA" sz="1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Supports speeds up</a:t>
                      </a:r>
                      <a:r>
                        <a:rPr lang="en-CA" sz="14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to 3 Mbps</a:t>
                      </a:r>
                      <a:endParaRPr lang="en-CA" sz="14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7800" indent="-177800" algn="l" defTabSz="914400" rtl="0" eaLnBrk="1" latinLnBrk="0" hangingPunct="1">
                        <a:buFont typeface="Arial" pitchFamily="34" charset="0"/>
                        <a:buChar char="•"/>
                      </a:pPr>
                      <a:r>
                        <a:rPr lang="en-CA" sz="1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Provides device pairing over distances from 1 to 100 meters.</a:t>
                      </a:r>
                      <a:endParaRPr lang="en-CA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34" marR="91434" marT="45717" marB="457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53861">
                <a:tc>
                  <a:txBody>
                    <a:bodyPr/>
                    <a:lstStyle/>
                    <a:p>
                      <a:endParaRPr lang="en-CA" sz="1800" dirty="0"/>
                    </a:p>
                  </a:txBody>
                  <a:tcPr marL="91434" marR="91434" marT="45717" marB="4571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7800" indent="-177800" algn="l" defTabSz="914400" rtl="0" eaLnBrk="1" latinLnBrk="0" hangingPunct="1">
                        <a:buFont typeface="Arial" pitchFamily="34" charset="0"/>
                        <a:buChar char="•"/>
                      </a:pPr>
                      <a:r>
                        <a:rPr lang="en-CA" sz="1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IEEE 802.16 standard</a:t>
                      </a:r>
                    </a:p>
                    <a:p>
                      <a:pPr marL="177800" indent="-177800" algn="l" defTabSz="914400" rtl="0" eaLnBrk="1" latinLnBrk="0" hangingPunct="1">
                        <a:buFont typeface="Arial" pitchFamily="34" charset="0"/>
                        <a:buChar char="•"/>
                      </a:pPr>
                      <a:r>
                        <a:rPr lang="en-CA" sz="1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Provides speeds up to 1 Gbps</a:t>
                      </a:r>
                    </a:p>
                    <a:p>
                      <a:pPr marL="177800" indent="-177800" algn="l" defTabSz="914400" rtl="0" eaLnBrk="1" latinLnBrk="0" hangingPunct="1">
                        <a:buFont typeface="Arial" pitchFamily="34" charset="0"/>
                        <a:buChar char="•"/>
                      </a:pPr>
                      <a:r>
                        <a:rPr lang="en-CA" sz="1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Uses a point-to-multipoint topology to provide wireless broadband access.</a:t>
                      </a:r>
                      <a:endParaRPr lang="en-CA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34" marR="91434" marT="45717" marB="457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72719" name="Rectangle 2"/>
          <p:cNvSpPr>
            <a:spLocks noGrp="1" noChangeArrowheads="1"/>
          </p:cNvSpPr>
          <p:nvPr>
            <p:ph type="title"/>
          </p:nvPr>
        </p:nvSpPr>
        <p:spPr>
          <a:xfrm>
            <a:off x="655638" y="220710"/>
            <a:ext cx="8145462" cy="838200"/>
          </a:xfrm>
        </p:spPr>
        <p:txBody>
          <a:bodyPr/>
          <a:lstStyle/>
          <a:p>
            <a:pPr eaLnBrk="1" hangingPunct="1"/>
            <a:r>
              <a:rPr lang="en-US" dirty="0">
                <a:latin typeface="Arial" charset="0"/>
              </a:rPr>
              <a:t/>
            </a:r>
            <a:br>
              <a:rPr lang="en-US" dirty="0">
                <a:latin typeface="Arial" charset="0"/>
              </a:rPr>
            </a:br>
            <a:r>
              <a:rPr lang="uk-UA" dirty="0" smtClean="0">
                <a:latin typeface="Arial" charset="0"/>
              </a:rPr>
              <a:t>Типи</a:t>
            </a:r>
            <a:r>
              <a:rPr lang="en-US" dirty="0" smtClean="0">
                <a:latin typeface="Arial" charset="0"/>
              </a:rPr>
              <a:t> </a:t>
            </a:r>
            <a:r>
              <a:rPr lang="uk-UA" dirty="0" smtClean="0">
                <a:latin typeface="Arial" charset="0"/>
              </a:rPr>
              <a:t>безпровідних середовищ</a:t>
            </a:r>
            <a:endParaRPr lang="en-US" dirty="0">
              <a:latin typeface="Arial" charset="0"/>
            </a:endParaRPr>
          </a:p>
        </p:txBody>
      </p:sp>
      <p:pic>
        <p:nvPicPr>
          <p:cNvPr id="72720" name="Picture 10" descr="http://www.takenatech.com/Portals/0/Bluetooth_LOGO.g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450" y="3767138"/>
            <a:ext cx="2520950" cy="61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2721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525" y="1452563"/>
            <a:ext cx="2870200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2722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588" y="5041900"/>
            <a:ext cx="2665412" cy="155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41193401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Arial" charset="0"/>
              </a:rPr>
              <a:t/>
            </a:r>
            <a:br>
              <a:rPr lang="en-US" dirty="0">
                <a:latin typeface="Arial" charset="0"/>
              </a:rPr>
            </a:br>
            <a:r>
              <a:rPr lang="uk-UA" dirty="0" smtClean="0">
                <a:latin typeface="Arial" charset="0"/>
              </a:rPr>
              <a:t>Точка доступу </a:t>
            </a:r>
            <a:r>
              <a:rPr lang="en-US" dirty="0" smtClean="0">
                <a:latin typeface="Arial" charset="0"/>
              </a:rPr>
              <a:t>(Wireless AP)</a:t>
            </a:r>
            <a:endParaRPr lang="en-US" dirty="0">
              <a:latin typeface="Arial" charset="0"/>
            </a:endParaRPr>
          </a:p>
        </p:txBody>
      </p:sp>
      <p:sp>
        <p:nvSpPr>
          <p:cNvPr id="74754" name="Rectangle 3"/>
          <p:cNvSpPr>
            <a:spLocks noChangeArrowheads="1"/>
          </p:cNvSpPr>
          <p:nvPr/>
        </p:nvSpPr>
        <p:spPr bwMode="auto">
          <a:xfrm>
            <a:off x="2051050" y="5999163"/>
            <a:ext cx="50419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CA"/>
              <a:t>Cisco Linksys EA6500 802.11ac wireless router</a:t>
            </a:r>
          </a:p>
        </p:txBody>
      </p:sp>
      <p:pic>
        <p:nvPicPr>
          <p:cNvPr id="74755" name="Picture 4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763" y="1390650"/>
            <a:ext cx="7864475" cy="4411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73180820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charset="0"/>
              </a:rPr>
              <a:t/>
            </a:r>
            <a:br>
              <a:rPr lang="en-US" dirty="0">
                <a:latin typeface="Arial" charset="0"/>
              </a:rPr>
            </a:br>
            <a:r>
              <a:rPr lang="uk-UA" dirty="0" smtClean="0">
                <a:latin typeface="Arial" charset="0"/>
              </a:rPr>
              <a:t>Стандарти </a:t>
            </a:r>
            <a:r>
              <a:rPr lang="en-US" dirty="0" smtClean="0">
                <a:latin typeface="Arial" charset="0"/>
              </a:rPr>
              <a:t>802.11 </a:t>
            </a:r>
            <a:r>
              <a:rPr lang="en-US" dirty="0">
                <a:latin typeface="Arial" charset="0"/>
              </a:rPr>
              <a:t>Wi-Fi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966788" y="1544638"/>
          <a:ext cx="7345364" cy="44084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36341"/>
                <a:gridCol w="1836341"/>
                <a:gridCol w="1836341"/>
                <a:gridCol w="1836341"/>
              </a:tblGrid>
              <a:tr h="893037">
                <a:tc>
                  <a:txBody>
                    <a:bodyPr/>
                    <a:lstStyle/>
                    <a:p>
                      <a:pPr algn="ctr"/>
                      <a:r>
                        <a:rPr lang="en-CA" sz="1800" dirty="0" smtClean="0"/>
                        <a:t>Standard</a:t>
                      </a:r>
                      <a:endParaRPr lang="en-CA" sz="1800" dirty="0"/>
                    </a:p>
                  </a:txBody>
                  <a:tcPr marL="91447" marR="91447" marT="45722" marB="4572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 smtClean="0"/>
                        <a:t>Maximum Speed</a:t>
                      </a:r>
                      <a:endParaRPr lang="en-CA" sz="1800" dirty="0"/>
                    </a:p>
                  </a:txBody>
                  <a:tcPr marL="91447" marR="91447" marT="45722" marB="4572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 smtClean="0"/>
                        <a:t>Frequency</a:t>
                      </a:r>
                      <a:endParaRPr lang="en-CA" sz="1800" dirty="0"/>
                    </a:p>
                  </a:txBody>
                  <a:tcPr marL="91447" marR="91447" marT="45722" marB="4572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 smtClean="0"/>
                        <a:t>Backwards</a:t>
                      </a:r>
                      <a:r>
                        <a:rPr lang="en-CA" sz="1800" baseline="0" dirty="0" smtClean="0"/>
                        <a:t> compatible</a:t>
                      </a:r>
                      <a:endParaRPr lang="en-CA" sz="1800" dirty="0"/>
                    </a:p>
                  </a:txBody>
                  <a:tcPr marL="91447" marR="91447" marT="45722" marB="45722" anchor="ctr"/>
                </a:tc>
              </a:tr>
              <a:tr h="517395">
                <a:tc>
                  <a:txBody>
                    <a:bodyPr/>
                    <a:lstStyle/>
                    <a:p>
                      <a:pPr algn="ctr"/>
                      <a:r>
                        <a:rPr lang="en-CA" sz="1800" dirty="0" smtClean="0"/>
                        <a:t>802.11a</a:t>
                      </a:r>
                      <a:endParaRPr lang="en-CA" sz="1800" dirty="0"/>
                    </a:p>
                  </a:txBody>
                  <a:tcPr marL="91447" marR="91447" marT="45722" marB="4572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 dirty="0" smtClean="0"/>
                        <a:t>54 Mbps</a:t>
                      </a:r>
                      <a:endParaRPr lang="en-CA" sz="1400" dirty="0"/>
                    </a:p>
                  </a:txBody>
                  <a:tcPr marL="91447" marR="91447" marT="45722" marB="4572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 dirty="0" smtClean="0"/>
                        <a:t>5 GHz</a:t>
                      </a:r>
                      <a:endParaRPr lang="en-CA" sz="1400" dirty="0"/>
                    </a:p>
                  </a:txBody>
                  <a:tcPr marL="91447" marR="91447" marT="45722" marB="4572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 dirty="0" smtClean="0"/>
                        <a:t>No</a:t>
                      </a:r>
                      <a:endParaRPr lang="en-CA" sz="1400" dirty="0"/>
                    </a:p>
                  </a:txBody>
                  <a:tcPr marL="91447" marR="91447" marT="45722" marB="45722" anchor="ctr"/>
                </a:tc>
              </a:tr>
              <a:tr h="517395">
                <a:tc>
                  <a:txBody>
                    <a:bodyPr/>
                    <a:lstStyle/>
                    <a:p>
                      <a:pPr algn="ctr"/>
                      <a:r>
                        <a:rPr lang="en-CA" sz="1800" dirty="0" smtClean="0"/>
                        <a:t>802.11b</a:t>
                      </a:r>
                      <a:endParaRPr lang="en-CA" sz="1800" dirty="0"/>
                    </a:p>
                  </a:txBody>
                  <a:tcPr marL="91447" marR="91447" marT="45722" marB="4572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 dirty="0" smtClean="0"/>
                        <a:t>11 Mbps</a:t>
                      </a:r>
                      <a:endParaRPr lang="en-CA" sz="1400" dirty="0"/>
                    </a:p>
                  </a:txBody>
                  <a:tcPr marL="91447" marR="91447" marT="45722" marB="4572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 dirty="0" smtClean="0"/>
                        <a:t>2.4 GHz</a:t>
                      </a:r>
                      <a:endParaRPr lang="en-CA" sz="1400" dirty="0"/>
                    </a:p>
                  </a:txBody>
                  <a:tcPr marL="91447" marR="91447" marT="45722" marB="4572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 dirty="0" smtClean="0"/>
                        <a:t>No</a:t>
                      </a:r>
                      <a:endParaRPr lang="en-CA" sz="1400" dirty="0"/>
                    </a:p>
                  </a:txBody>
                  <a:tcPr marL="91447" marR="91447" marT="45722" marB="45722" anchor="ctr"/>
                </a:tc>
              </a:tr>
              <a:tr h="517395">
                <a:tc>
                  <a:txBody>
                    <a:bodyPr/>
                    <a:lstStyle/>
                    <a:p>
                      <a:pPr algn="ctr"/>
                      <a:r>
                        <a:rPr lang="en-CA" sz="1800" dirty="0" smtClean="0"/>
                        <a:t>802.11g</a:t>
                      </a:r>
                      <a:endParaRPr lang="en-CA" sz="1800" dirty="0"/>
                    </a:p>
                  </a:txBody>
                  <a:tcPr marL="91447" marR="91447" marT="45722" marB="4572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 dirty="0" smtClean="0"/>
                        <a:t>54 Mbps</a:t>
                      </a:r>
                      <a:endParaRPr lang="en-CA" sz="1400" dirty="0"/>
                    </a:p>
                  </a:txBody>
                  <a:tcPr marL="91447" marR="91447" marT="45722" marB="4572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 dirty="0" smtClean="0"/>
                        <a:t>2.4 GHz</a:t>
                      </a:r>
                      <a:endParaRPr lang="en-CA" sz="1400" dirty="0"/>
                    </a:p>
                  </a:txBody>
                  <a:tcPr marL="91447" marR="91447" marT="45722" marB="4572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 dirty="0" smtClean="0"/>
                        <a:t>802.11b</a:t>
                      </a:r>
                      <a:endParaRPr lang="en-CA" sz="1400" dirty="0"/>
                    </a:p>
                  </a:txBody>
                  <a:tcPr marL="91447" marR="91447" marT="45722" marB="45722" anchor="ctr"/>
                </a:tc>
              </a:tr>
              <a:tr h="517395">
                <a:tc>
                  <a:txBody>
                    <a:bodyPr/>
                    <a:lstStyle/>
                    <a:p>
                      <a:pPr algn="ctr"/>
                      <a:r>
                        <a:rPr lang="en-CA" sz="1800" dirty="0" smtClean="0"/>
                        <a:t>802.11n</a:t>
                      </a:r>
                      <a:endParaRPr lang="en-CA" sz="1800" dirty="0"/>
                    </a:p>
                  </a:txBody>
                  <a:tcPr marL="91447" marR="91447" marT="45722" marB="4572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 dirty="0" smtClean="0"/>
                        <a:t>600 Mbps</a:t>
                      </a:r>
                      <a:endParaRPr lang="en-CA" sz="1400" dirty="0"/>
                    </a:p>
                  </a:txBody>
                  <a:tcPr marL="91447" marR="91447" marT="45722" marB="4572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 dirty="0" smtClean="0"/>
                        <a:t>2.4 GHz or 5 GHz</a:t>
                      </a:r>
                      <a:endParaRPr lang="en-CA" sz="1400" dirty="0"/>
                    </a:p>
                  </a:txBody>
                  <a:tcPr marL="91447" marR="91447" marT="45722" marB="4572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 dirty="0" smtClean="0"/>
                        <a:t>802.11b/g</a:t>
                      </a:r>
                      <a:endParaRPr lang="en-CA" sz="1400" dirty="0"/>
                    </a:p>
                  </a:txBody>
                  <a:tcPr marL="91447" marR="91447" marT="45722" marB="45722" anchor="ctr"/>
                </a:tc>
              </a:tr>
              <a:tr h="722935">
                <a:tc>
                  <a:txBody>
                    <a:bodyPr/>
                    <a:lstStyle/>
                    <a:p>
                      <a:pPr algn="ctr"/>
                      <a:r>
                        <a:rPr lang="en-CA" sz="1800" dirty="0" smtClean="0"/>
                        <a:t>802.11ac</a:t>
                      </a:r>
                      <a:endParaRPr lang="en-CA" sz="1800" dirty="0"/>
                    </a:p>
                  </a:txBody>
                  <a:tcPr marL="91447" marR="91447" marT="45722" marB="4572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 dirty="0" smtClean="0"/>
                        <a:t> 1.3 Gbps</a:t>
                      </a:r>
                    </a:p>
                    <a:p>
                      <a:pPr algn="ctr"/>
                      <a:r>
                        <a:rPr lang="en-CA" sz="1400" dirty="0" smtClean="0"/>
                        <a:t>(1300 Mbps)</a:t>
                      </a:r>
                      <a:endParaRPr lang="en-CA" sz="1400" dirty="0"/>
                    </a:p>
                  </a:txBody>
                  <a:tcPr marL="91447" marR="91447" marT="45722" marB="4572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 dirty="0" smtClean="0"/>
                        <a:t>2.4 GHz and 5.5 GHz </a:t>
                      </a:r>
                      <a:endParaRPr lang="en-CA" sz="1400" dirty="0"/>
                    </a:p>
                  </a:txBody>
                  <a:tcPr marL="91447" marR="91447" marT="45722" marB="4572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 dirty="0" smtClean="0"/>
                        <a:t>802.11b/g/n</a:t>
                      </a:r>
                      <a:endParaRPr lang="en-CA" sz="1400" dirty="0"/>
                    </a:p>
                  </a:txBody>
                  <a:tcPr marL="91447" marR="91447" marT="45722" marB="45722" anchor="ctr"/>
                </a:tc>
              </a:tr>
              <a:tr h="722935">
                <a:tc>
                  <a:txBody>
                    <a:bodyPr/>
                    <a:lstStyle/>
                    <a:p>
                      <a:pPr algn="ctr"/>
                      <a:r>
                        <a:rPr lang="en-CA" sz="1800" dirty="0" smtClean="0"/>
                        <a:t>802.11ad</a:t>
                      </a:r>
                      <a:endParaRPr lang="en-CA" sz="1800" dirty="0"/>
                    </a:p>
                  </a:txBody>
                  <a:tcPr marL="91447" marR="91447" marT="45722" marB="4572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 dirty="0" smtClean="0"/>
                        <a:t>7 Gbps</a:t>
                      </a:r>
                    </a:p>
                    <a:p>
                      <a:pPr algn="ctr"/>
                      <a:r>
                        <a:rPr lang="en-CA" sz="1400" dirty="0" smtClean="0"/>
                        <a:t>(7000 Mbps)</a:t>
                      </a:r>
                    </a:p>
                  </a:txBody>
                  <a:tcPr marL="91447" marR="91447" marT="45722" marB="4572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 dirty="0" smtClean="0"/>
                        <a:t>2.4 GHz, 5 GHz and 60 GHz </a:t>
                      </a:r>
                      <a:endParaRPr lang="en-CA" sz="1400" dirty="0"/>
                    </a:p>
                  </a:txBody>
                  <a:tcPr marL="91447" marR="91447" marT="45722" marB="4572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 dirty="0" smtClean="0"/>
                        <a:t>802.11b/g/n/ac</a:t>
                      </a:r>
                      <a:endParaRPr lang="en-CA" sz="1400" dirty="0"/>
                    </a:p>
                  </a:txBody>
                  <a:tcPr marL="91447" marR="91447" marT="45722" marB="45722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30072076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11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uk-UA" altLang="uk-UA"/>
              <a:t>Безпровідне середовище передачі</a:t>
            </a:r>
            <a:r>
              <a:rPr lang="en-US" altLang="uk-UA"/>
              <a:t> </a:t>
            </a:r>
          </a:p>
        </p:txBody>
      </p:sp>
      <p:sp>
        <p:nvSpPr>
          <p:cNvPr id="13711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55638" y="1392238"/>
            <a:ext cx="7940675" cy="5076825"/>
          </a:xfrm>
        </p:spPr>
        <p:txBody>
          <a:bodyPr/>
          <a:lstStyle/>
          <a:p>
            <a:r>
              <a:rPr lang="uk-UA" altLang="uk-UA"/>
              <a:t>Підвищені вимоги до безпеки</a:t>
            </a:r>
            <a:endParaRPr lang="en-US" altLang="uk-UA"/>
          </a:p>
          <a:p>
            <a:pPr>
              <a:buFont typeface="Symbol" pitchFamily="18" charset="2"/>
              <a:buChar char=""/>
            </a:pPr>
            <a:endParaRPr lang="en-US" altLang="uk-UA"/>
          </a:p>
        </p:txBody>
      </p:sp>
      <p:pic>
        <p:nvPicPr>
          <p:cNvPr id="137114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1750" y="2571750"/>
            <a:ext cx="6069013" cy="405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34559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88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uk-UA" altLang="uk-UA"/>
              <a:t>Підсумки</a:t>
            </a:r>
            <a:endParaRPr lang="en-US" altLang="uk-UA"/>
          </a:p>
        </p:txBody>
      </p:sp>
      <p:sp>
        <p:nvSpPr>
          <p:cNvPr id="13588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77863" y="1433513"/>
            <a:ext cx="7940675" cy="4741862"/>
          </a:xfrm>
        </p:spPr>
        <p:txBody>
          <a:bodyPr/>
          <a:lstStyle/>
          <a:p>
            <a:r>
              <a:rPr lang="uk-UA" altLang="uk-UA"/>
              <a:t>В мережах використовують фізичні кабелі (мідні та оптичні) як середовища передачі.</a:t>
            </a:r>
          </a:p>
          <a:p>
            <a:r>
              <a:rPr lang="uk-UA" altLang="uk-UA"/>
              <a:t>Кабелі повинні відповідати стандартам.</a:t>
            </a:r>
          </a:p>
          <a:p>
            <a:r>
              <a:rPr lang="uk-UA" altLang="uk-UA"/>
              <a:t>Найбільш вживаними в локальних мережах є кабелі типу </a:t>
            </a:r>
            <a:r>
              <a:rPr lang="en-US" altLang="uk-UA"/>
              <a:t>“</a:t>
            </a:r>
            <a:r>
              <a:rPr lang="ru-RU" altLang="uk-UA"/>
              <a:t>вита пара</a:t>
            </a:r>
            <a:r>
              <a:rPr lang="en-US" altLang="uk-UA"/>
              <a:t>”</a:t>
            </a:r>
            <a:r>
              <a:rPr lang="ru-RU" altLang="uk-UA"/>
              <a:t>.</a:t>
            </a:r>
            <a:endParaRPr lang="uk-UA" altLang="uk-UA"/>
          </a:p>
          <a:p>
            <a:r>
              <a:rPr lang="uk-UA" altLang="uk-UA"/>
              <a:t>Важливим є рівень загасання сигналу та завади.  </a:t>
            </a:r>
            <a:endParaRPr lang="en-US" altLang="uk-UA"/>
          </a:p>
          <a:p>
            <a:pPr>
              <a:buFont typeface="Wingdings" pitchFamily="2" charset="2"/>
              <a:buNone/>
            </a:pPr>
            <a:endParaRPr lang="en-US" altLang="uk-UA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2946" name="Rectangle 2"/>
          <p:cNvSpPr>
            <a:spLocks noGrp="1" noChangeArrowheads="1"/>
          </p:cNvSpPr>
          <p:nvPr>
            <p:ph type="title"/>
          </p:nvPr>
        </p:nvSpPr>
        <p:spPr>
          <a:xfrm>
            <a:off x="998538" y="577850"/>
            <a:ext cx="8145462" cy="838200"/>
          </a:xfrm>
        </p:spPr>
        <p:txBody>
          <a:bodyPr/>
          <a:lstStyle/>
          <a:p>
            <a:r>
              <a:rPr lang="uk-UA" altLang="uk-UA"/>
              <a:t>Фізичний рівень моделі </a:t>
            </a:r>
            <a:r>
              <a:rPr lang="en-US" altLang="uk-UA"/>
              <a:t>OSI</a:t>
            </a:r>
            <a:r>
              <a:rPr lang="uk-UA" altLang="uk-UA"/>
              <a:t> </a:t>
            </a:r>
            <a:endParaRPr lang="en-US" altLang="uk-UA"/>
          </a:p>
        </p:txBody>
      </p:sp>
      <p:sp>
        <p:nvSpPr>
          <p:cNvPr id="13629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55638" y="1392238"/>
            <a:ext cx="7940675" cy="5076825"/>
          </a:xfrm>
        </p:spPr>
        <p:txBody>
          <a:bodyPr/>
          <a:lstStyle/>
          <a:p>
            <a:r>
              <a:rPr lang="ru-RU" altLang="uk-UA"/>
              <a:t>Елементи фізичного рівня</a:t>
            </a:r>
            <a:endParaRPr lang="en-US" altLang="uk-UA"/>
          </a:p>
          <a:p>
            <a:pPr>
              <a:buFont typeface="Symbol" pitchFamily="18" charset="2"/>
              <a:buChar char=""/>
            </a:pPr>
            <a:endParaRPr lang="en-US" altLang="uk-UA"/>
          </a:p>
        </p:txBody>
      </p:sp>
      <p:pic>
        <p:nvPicPr>
          <p:cNvPr id="136294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2850" y="2509838"/>
            <a:ext cx="6276975" cy="4194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28139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uk-UA" dirty="0" smtClean="0">
                <a:latin typeface="Arial" charset="0"/>
              </a:rPr>
              <a:t>Фізичний рівень моделі </a:t>
            </a:r>
            <a:r>
              <a:rPr lang="en-US" dirty="0" smtClean="0">
                <a:latin typeface="Arial" charset="0"/>
              </a:rPr>
              <a:t>OSI</a:t>
            </a:r>
            <a:endParaRPr lang="en-US" dirty="0">
              <a:latin typeface="Arial" charset="0"/>
            </a:endParaRPr>
          </a:p>
        </p:txBody>
      </p:sp>
      <p:pic>
        <p:nvPicPr>
          <p:cNvPr id="17410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625" y="1714500"/>
            <a:ext cx="7777163" cy="4468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23611202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uk-UA" dirty="0">
                <a:latin typeface="Arial" charset="0"/>
              </a:rPr>
              <a:t>С</a:t>
            </a:r>
            <a:r>
              <a:rPr lang="uk-UA" dirty="0" smtClean="0">
                <a:latin typeface="Arial" charset="0"/>
              </a:rPr>
              <a:t>ередовища передачі даних</a:t>
            </a:r>
            <a:endParaRPr lang="en-US" dirty="0">
              <a:latin typeface="Arial" charset="0"/>
            </a:endParaRP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675" y="1908175"/>
            <a:ext cx="7054850" cy="4119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18436501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uk-UA" dirty="0" smtClean="0">
                <a:latin typeface="Arial" charset="0"/>
              </a:rPr>
              <a:t> Стандартизація фізичного рівня</a:t>
            </a:r>
            <a:endParaRPr lang="en-US" dirty="0">
              <a:latin typeface="Arial" charset="0"/>
            </a:endParaRPr>
          </a:p>
        </p:txBody>
      </p:sp>
      <p:pic>
        <p:nvPicPr>
          <p:cNvPr id="13834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4663" y="1519894"/>
            <a:ext cx="6208658" cy="48672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2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23496967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uk-UA" altLang="uk-UA" sz="2800" dirty="0" smtClean="0"/>
              <a:t>Кабельні стандарти</a:t>
            </a:r>
            <a:endParaRPr lang="en-US" altLang="uk-UA" sz="2800" dirty="0"/>
          </a:p>
        </p:txBody>
      </p:sp>
      <p:pic>
        <p:nvPicPr>
          <p:cNvPr id="1344516" name="Picture 4" descr="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863" y="2160588"/>
            <a:ext cx="8208962" cy="4076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0314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2006_Title/Bullet_Cisco White Temp">
  <a:themeElements>
    <a:clrScheme name="2006_Title/Bullet_Cisco White Temp 1">
      <a:dk1>
        <a:srgbClr val="000000"/>
      </a:dk1>
      <a:lt1>
        <a:srgbClr val="FFFFFF"/>
      </a:lt1>
      <a:dk2>
        <a:srgbClr val="0183B7"/>
      </a:dk2>
      <a:lt2>
        <a:srgbClr val="8E8E95"/>
      </a:lt2>
      <a:accent1>
        <a:srgbClr val="0183B7"/>
      </a:accent1>
      <a:accent2>
        <a:srgbClr val="B21A1A"/>
      </a:accent2>
      <a:accent3>
        <a:srgbClr val="FFFFFF"/>
      </a:accent3>
      <a:accent4>
        <a:srgbClr val="000000"/>
      </a:accent4>
      <a:accent5>
        <a:srgbClr val="AAC1D8"/>
      </a:accent5>
      <a:accent6>
        <a:srgbClr val="A11616"/>
      </a:accent6>
      <a:hlink>
        <a:srgbClr val="83A2CF"/>
      </a:hlink>
      <a:folHlink>
        <a:srgbClr val="EFB525"/>
      </a:folHlink>
    </a:clrScheme>
    <a:fontScheme name="2006_Title/Bullet_Cisco White Temp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2"/>
          </a:solidFill>
          <a:prstDash val="solid"/>
          <a:round/>
          <a:headEnd type="none" w="med" len="med"/>
          <a:tailEnd type="triangl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1796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82124" tIns="41061" rIns="82124" bIns="41061" numCol="1" anchor="ctr" anchorCtr="0" compatLnSpc="1">
        <a:prstTxWarp prst="textNoShape">
          <a:avLst/>
        </a:prstTxWarp>
        <a:spAutoFit/>
      </a:bodyPr>
      <a:lstStyle>
        <a:defPPr marL="0" marR="0" indent="0" algn="ctr" defTabSz="814388" rtl="0" eaLnBrk="0" fontAlgn="base" latinLnBrk="0" hangingPunct="0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uk-UA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2"/>
          </a:solidFill>
          <a:prstDash val="solid"/>
          <a:round/>
          <a:headEnd type="none" w="med" len="med"/>
          <a:tailEnd type="triangl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1796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82124" tIns="41061" rIns="82124" bIns="41061" numCol="1" anchor="ctr" anchorCtr="0" compatLnSpc="1">
        <a:prstTxWarp prst="textNoShape">
          <a:avLst/>
        </a:prstTxWarp>
        <a:spAutoFit/>
      </a:bodyPr>
      <a:lstStyle>
        <a:defPPr marL="0" marR="0" indent="0" algn="ctr" defTabSz="814388" rtl="0" eaLnBrk="0" fontAlgn="base" latinLnBrk="0" hangingPunct="0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uk-UA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2006_Title/Bullet_Cisco White Temp 1">
        <a:dk1>
          <a:srgbClr val="000000"/>
        </a:dk1>
        <a:lt1>
          <a:srgbClr val="FFFFFF"/>
        </a:lt1>
        <a:dk2>
          <a:srgbClr val="0183B7"/>
        </a:dk2>
        <a:lt2>
          <a:srgbClr val="8E8E95"/>
        </a:lt2>
        <a:accent1>
          <a:srgbClr val="0183B7"/>
        </a:accent1>
        <a:accent2>
          <a:srgbClr val="B21A1A"/>
        </a:accent2>
        <a:accent3>
          <a:srgbClr val="FFFFFF"/>
        </a:accent3>
        <a:accent4>
          <a:srgbClr val="000000"/>
        </a:accent4>
        <a:accent5>
          <a:srgbClr val="AAC1D8"/>
        </a:accent5>
        <a:accent6>
          <a:srgbClr val="A11616"/>
        </a:accent6>
        <a:hlink>
          <a:srgbClr val="83A2CF"/>
        </a:hlink>
        <a:folHlink>
          <a:srgbClr val="EFB52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2006_Segue/Q&amp;A_Cisco White Temp">
  <a:themeElements>
    <a:clrScheme name="2006_Segue/Q&amp;A_Cisco White Temp 1">
      <a:dk1>
        <a:srgbClr val="000000"/>
      </a:dk1>
      <a:lt1>
        <a:srgbClr val="FFFFFF"/>
      </a:lt1>
      <a:dk2>
        <a:srgbClr val="0183B7"/>
      </a:dk2>
      <a:lt2>
        <a:srgbClr val="8E8E95"/>
      </a:lt2>
      <a:accent1>
        <a:srgbClr val="0183B7"/>
      </a:accent1>
      <a:accent2>
        <a:srgbClr val="B21A1A"/>
      </a:accent2>
      <a:accent3>
        <a:srgbClr val="FFFFFF"/>
      </a:accent3>
      <a:accent4>
        <a:srgbClr val="000000"/>
      </a:accent4>
      <a:accent5>
        <a:srgbClr val="AAC1D8"/>
      </a:accent5>
      <a:accent6>
        <a:srgbClr val="A11616"/>
      </a:accent6>
      <a:hlink>
        <a:srgbClr val="83A2CF"/>
      </a:hlink>
      <a:folHlink>
        <a:srgbClr val="EFB525"/>
      </a:folHlink>
    </a:clrScheme>
    <a:fontScheme name="2006_Segue/Q&amp;A_Cisco White Temp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2"/>
          </a:solidFill>
          <a:prstDash val="solid"/>
          <a:round/>
          <a:headEnd type="none" w="med" len="med"/>
          <a:tailEnd type="triangl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1796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82124" tIns="41061" rIns="82124" bIns="41061" numCol="1" anchor="ctr" anchorCtr="0" compatLnSpc="1">
        <a:prstTxWarp prst="textNoShape">
          <a:avLst/>
        </a:prstTxWarp>
        <a:spAutoFit/>
      </a:bodyPr>
      <a:lstStyle>
        <a:defPPr marL="0" marR="0" indent="0" algn="ctr" defTabSz="814388" rtl="0" eaLnBrk="0" fontAlgn="base" latinLnBrk="0" hangingPunct="0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uk-UA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2"/>
          </a:solidFill>
          <a:prstDash val="solid"/>
          <a:round/>
          <a:headEnd type="none" w="med" len="med"/>
          <a:tailEnd type="triangl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1796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82124" tIns="41061" rIns="82124" bIns="41061" numCol="1" anchor="ctr" anchorCtr="0" compatLnSpc="1">
        <a:prstTxWarp prst="textNoShape">
          <a:avLst/>
        </a:prstTxWarp>
        <a:spAutoFit/>
      </a:bodyPr>
      <a:lstStyle>
        <a:defPPr marL="0" marR="0" indent="0" algn="ctr" defTabSz="814388" rtl="0" eaLnBrk="0" fontAlgn="base" latinLnBrk="0" hangingPunct="0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uk-UA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2006_Segue/Q&amp;A_Cisco White Temp 1">
        <a:dk1>
          <a:srgbClr val="000000"/>
        </a:dk1>
        <a:lt1>
          <a:srgbClr val="FFFFFF"/>
        </a:lt1>
        <a:dk2>
          <a:srgbClr val="0183B7"/>
        </a:dk2>
        <a:lt2>
          <a:srgbClr val="8E8E95"/>
        </a:lt2>
        <a:accent1>
          <a:srgbClr val="0183B7"/>
        </a:accent1>
        <a:accent2>
          <a:srgbClr val="B21A1A"/>
        </a:accent2>
        <a:accent3>
          <a:srgbClr val="FFFFFF"/>
        </a:accent3>
        <a:accent4>
          <a:srgbClr val="000000"/>
        </a:accent4>
        <a:accent5>
          <a:srgbClr val="AAC1D8"/>
        </a:accent5>
        <a:accent6>
          <a:srgbClr val="A11616"/>
        </a:accent6>
        <a:hlink>
          <a:srgbClr val="83A2CF"/>
        </a:hlink>
        <a:folHlink>
          <a:srgbClr val="EFB52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Тема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Тема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Ciscopresentationwhite.10.3.06</Template>
  <TotalTime>11963</TotalTime>
  <Pages>28</Pages>
  <Words>863</Words>
  <Application>Microsoft Office PowerPoint</Application>
  <PresentationFormat>Экран (4:3)</PresentationFormat>
  <Paragraphs>291</Paragraphs>
  <Slides>49</Slides>
  <Notes>49</Notes>
  <HiddenSlides>0</HiddenSlides>
  <MMClips>0</MMClips>
  <ScaleCrop>false</ScaleCrop>
  <HeadingPairs>
    <vt:vector size="4" baseType="variant">
      <vt:variant>
        <vt:lpstr>Тема</vt:lpstr>
      </vt:variant>
      <vt:variant>
        <vt:i4>2</vt:i4>
      </vt:variant>
      <vt:variant>
        <vt:lpstr>Заголовки слайдов</vt:lpstr>
      </vt:variant>
      <vt:variant>
        <vt:i4>49</vt:i4>
      </vt:variant>
    </vt:vector>
  </HeadingPairs>
  <TitlesOfParts>
    <vt:vector size="51" baseType="lpstr">
      <vt:lpstr>2006_Title/Bullet_Cisco White Temp</vt:lpstr>
      <vt:lpstr>2006_Segue/Q&amp;A_Cisco White Temp</vt:lpstr>
      <vt:lpstr>Доступ до мережі. Пасивне мережеве обладнання</vt:lpstr>
      <vt:lpstr>Підключення до мережі</vt:lpstr>
      <vt:lpstr>Підключення до мережі</vt:lpstr>
      <vt:lpstr>Мережеві інтерфейсні плати</vt:lpstr>
      <vt:lpstr>Фізичний рівень моделі OSI </vt:lpstr>
      <vt:lpstr>Фізичний рівень моделі OSI</vt:lpstr>
      <vt:lpstr>Середовища передачі даних</vt:lpstr>
      <vt:lpstr> Стандартизація фізичного рівня</vt:lpstr>
      <vt:lpstr>Кабельні стандарти</vt:lpstr>
      <vt:lpstr>Стандартизація фізичного рівня</vt:lpstr>
      <vt:lpstr>Основні принципи фізичного рівня</vt:lpstr>
      <vt:lpstr>Основні принципи фізичного рівня</vt:lpstr>
      <vt:lpstr>Пропускна здатність (Bandwidth)</vt:lpstr>
      <vt:lpstr>Продуктивність (Throughput)</vt:lpstr>
      <vt:lpstr> Типи фізичного середовища</vt:lpstr>
      <vt:lpstr> Мідні кабелі</vt:lpstr>
      <vt:lpstr> Характеристики мідних кабелів</vt:lpstr>
      <vt:lpstr>Особливості середовища передачі </vt:lpstr>
      <vt:lpstr> Мідні кабелі</vt:lpstr>
      <vt:lpstr>Неекранована вита пара (UTP)</vt:lpstr>
      <vt:lpstr>Екранована вита пара (STP)</vt:lpstr>
      <vt:lpstr>Коаксіальні кабелі</vt:lpstr>
      <vt:lpstr>Типи кабелів та конекторів</vt:lpstr>
      <vt:lpstr>Типи кабелів та конекторів</vt:lpstr>
      <vt:lpstr> Питання безпеки при роботі з мідними кабелями</vt:lpstr>
      <vt:lpstr> Категорії UTP кабелів</vt:lpstr>
      <vt:lpstr>  UTP роз’єм (Connector) RJ-45</vt:lpstr>
      <vt:lpstr>Схема підключення провідників </vt:lpstr>
      <vt:lpstr>  Типи UTP кабелів</vt:lpstr>
      <vt:lpstr>Прямі та перехресні кабелі</vt:lpstr>
      <vt:lpstr>Характеристики середовища передачі </vt:lpstr>
      <vt:lpstr>Застосування кабелів типу “вита пара”</vt:lpstr>
      <vt:lpstr>Застосування кабелів типу “вита пара”</vt:lpstr>
      <vt:lpstr>Тестування прокладки та функціонування кабелів</vt:lpstr>
      <vt:lpstr>Інструменти для тестування прокладки та функціонування кабелів</vt:lpstr>
      <vt:lpstr>Характеристики волоконно-оптичних  кабелів (Fiber Optic)</vt:lpstr>
      <vt:lpstr>Структура ВО кабелів</vt:lpstr>
      <vt:lpstr>Типи оптичних волокон</vt:lpstr>
      <vt:lpstr>Оптичні роз’єми (Fiber Connectors)</vt:lpstr>
      <vt:lpstr>Оптичні патчкорди  (Fiber Optic Patch Cord)</vt:lpstr>
      <vt:lpstr> Тестування оптичних кабелів</vt:lpstr>
      <vt:lpstr> Оптика проти міді</vt:lpstr>
      <vt:lpstr>Безпровідне середовище передачі</vt:lpstr>
      <vt:lpstr>Безпровідне середовище передачі </vt:lpstr>
      <vt:lpstr> Типи безпровідних середовищ</vt:lpstr>
      <vt:lpstr> Точка доступу (Wireless AP)</vt:lpstr>
      <vt:lpstr> Стандарти 802.11 Wi-Fi</vt:lpstr>
      <vt:lpstr>Безпровідне середовище передачі </vt:lpstr>
      <vt:lpstr>Підсумки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Internet and Its Uses</dc:title>
  <dc:creator>CLI</dc:creator>
  <cp:lastModifiedBy>MIK</cp:lastModifiedBy>
  <cp:revision>367</cp:revision>
  <cp:lastPrinted>1999-01-27T00:54:54Z</cp:lastPrinted>
  <dcterms:created xsi:type="dcterms:W3CDTF">2002-08-27T12:04:17Z</dcterms:created>
  <dcterms:modified xsi:type="dcterms:W3CDTF">2014-10-05T20:28:27Z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Jenita Bangloy">
    <vt:lpwstr>12.21.01 - Copyright date changed to 2002</vt:lpwstr>
  </property>
  <property fmtid="{D5CDD505-2E9C-101B-9397-08002B2CF9AE}" pid="3" name="Jenita ">
    <vt:lpwstr>12.21.01 - Line tool now defaults to 3 points size and black color. Previous version created white line which is not visible</vt:lpwstr>
  </property>
  <property fmtid="{D5CDD505-2E9C-101B-9397-08002B2CF9AE}" pid="4" name="JBangloy">
    <vt:lpwstr>12.21.01 - All remaining Helvetica changed to Arial</vt:lpwstr>
  </property>
</Properties>
</file>